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54" r:id="rId25"/>
    <p:sldMasterId id="2147483766" r:id="rId26"/>
    <p:sldMasterId id="2147483978" r:id="rId27"/>
  </p:sldMasterIdLst>
  <p:notesMasterIdLst>
    <p:notesMasterId r:id="rId71"/>
  </p:notesMasterIdLst>
  <p:handoutMasterIdLst>
    <p:handoutMasterId r:id="rId72"/>
  </p:handoutMasterIdLst>
  <p:sldIdLst>
    <p:sldId id="256" r:id="rId28"/>
    <p:sldId id="436" r:id="rId29"/>
    <p:sldId id="437" r:id="rId30"/>
    <p:sldId id="385" r:id="rId31"/>
    <p:sldId id="386" r:id="rId32"/>
    <p:sldId id="387" r:id="rId33"/>
    <p:sldId id="399" r:id="rId34"/>
    <p:sldId id="400" r:id="rId35"/>
    <p:sldId id="388" r:id="rId36"/>
    <p:sldId id="389" r:id="rId37"/>
    <p:sldId id="417" r:id="rId38"/>
    <p:sldId id="405" r:id="rId39"/>
    <p:sldId id="406" r:id="rId40"/>
    <p:sldId id="408" r:id="rId41"/>
    <p:sldId id="409" r:id="rId42"/>
    <p:sldId id="407" r:id="rId43"/>
    <p:sldId id="410" r:id="rId44"/>
    <p:sldId id="411" r:id="rId45"/>
    <p:sldId id="412" r:id="rId46"/>
    <p:sldId id="413" r:id="rId47"/>
    <p:sldId id="414" r:id="rId48"/>
    <p:sldId id="416" r:id="rId49"/>
    <p:sldId id="418" r:id="rId50"/>
    <p:sldId id="415" r:id="rId51"/>
    <p:sldId id="419" r:id="rId52"/>
    <p:sldId id="420" r:id="rId53"/>
    <p:sldId id="421" r:id="rId54"/>
    <p:sldId id="422" r:id="rId55"/>
    <p:sldId id="423" r:id="rId56"/>
    <p:sldId id="424" r:id="rId57"/>
    <p:sldId id="425" r:id="rId58"/>
    <p:sldId id="426" r:id="rId59"/>
    <p:sldId id="435" r:id="rId60"/>
    <p:sldId id="427" r:id="rId61"/>
    <p:sldId id="428" r:id="rId62"/>
    <p:sldId id="429" r:id="rId63"/>
    <p:sldId id="430" r:id="rId64"/>
    <p:sldId id="431" r:id="rId65"/>
    <p:sldId id="432" r:id="rId66"/>
    <p:sldId id="433" r:id="rId67"/>
    <p:sldId id="434" r:id="rId68"/>
    <p:sldId id="390" r:id="rId69"/>
    <p:sldId id="371" r:id="rId70"/>
  </p:sldIdLst>
  <p:sldSz cx="9144000" cy="6858000" type="screen4x3"/>
  <p:notesSz cx="6858000" cy="9144000"/>
  <p:defaultTextStyle>
    <a:defPPr>
      <a:defRPr lang="en-US"/>
    </a:defPPr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>
      <p:cViewPr varScale="1">
        <p:scale>
          <a:sx n="88" d="100"/>
          <a:sy n="88" d="100"/>
        </p:scale>
        <p:origin x="1171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.xml"/><Relationship Id="rId21" Type="http://schemas.openxmlformats.org/officeDocument/2006/relationships/customXml" Target="../customXml/item21.xml"/><Relationship Id="rId42" Type="http://schemas.openxmlformats.org/officeDocument/2006/relationships/slide" Target="slides/slide15.xml"/><Relationship Id="rId47" Type="http://schemas.openxmlformats.org/officeDocument/2006/relationships/slide" Target="slides/slide20.xml"/><Relationship Id="rId63" Type="http://schemas.openxmlformats.org/officeDocument/2006/relationships/slide" Target="slides/slide36.xml"/><Relationship Id="rId68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" Target="slides/slide2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slide" Target="slides/slide5.xml"/><Relationship Id="rId37" Type="http://schemas.openxmlformats.org/officeDocument/2006/relationships/slide" Target="slides/slide10.xml"/><Relationship Id="rId40" Type="http://schemas.openxmlformats.org/officeDocument/2006/relationships/slide" Target="slides/slide13.xml"/><Relationship Id="rId45" Type="http://schemas.openxmlformats.org/officeDocument/2006/relationships/slide" Target="slides/slide18.xml"/><Relationship Id="rId53" Type="http://schemas.openxmlformats.org/officeDocument/2006/relationships/slide" Target="slides/slide26.xml"/><Relationship Id="rId58" Type="http://schemas.openxmlformats.org/officeDocument/2006/relationships/slide" Target="slides/slide31.xml"/><Relationship Id="rId66" Type="http://schemas.openxmlformats.org/officeDocument/2006/relationships/slide" Target="slides/slide39.xml"/><Relationship Id="rId74" Type="http://schemas.openxmlformats.org/officeDocument/2006/relationships/viewProps" Target="viewProps.xml"/><Relationship Id="rId5" Type="http://schemas.openxmlformats.org/officeDocument/2006/relationships/customXml" Target="../customXml/item5.xml"/><Relationship Id="rId61" Type="http://schemas.openxmlformats.org/officeDocument/2006/relationships/slide" Target="slides/slide34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slideMaster" Target="slideMasters/slideMaster3.xml"/><Relationship Id="rId30" Type="http://schemas.openxmlformats.org/officeDocument/2006/relationships/slide" Target="slides/slide3.xml"/><Relationship Id="rId35" Type="http://schemas.openxmlformats.org/officeDocument/2006/relationships/slide" Target="slides/slide8.xml"/><Relationship Id="rId43" Type="http://schemas.openxmlformats.org/officeDocument/2006/relationships/slide" Target="slides/slide16.xml"/><Relationship Id="rId48" Type="http://schemas.openxmlformats.org/officeDocument/2006/relationships/slide" Target="slides/slide21.xml"/><Relationship Id="rId56" Type="http://schemas.openxmlformats.org/officeDocument/2006/relationships/slide" Target="slides/slide29.xml"/><Relationship Id="rId64" Type="http://schemas.openxmlformats.org/officeDocument/2006/relationships/slide" Target="slides/slide37.xml"/><Relationship Id="rId69" Type="http://schemas.openxmlformats.org/officeDocument/2006/relationships/slide" Target="slides/slide42.xml"/><Relationship Id="rId8" Type="http://schemas.openxmlformats.org/officeDocument/2006/relationships/customXml" Target="../customXml/item8.xml"/><Relationship Id="rId51" Type="http://schemas.openxmlformats.org/officeDocument/2006/relationships/slide" Target="slides/slide24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Master" Target="slideMasters/slideMaster1.xml"/><Relationship Id="rId33" Type="http://schemas.openxmlformats.org/officeDocument/2006/relationships/slide" Target="slides/slide6.xml"/><Relationship Id="rId38" Type="http://schemas.openxmlformats.org/officeDocument/2006/relationships/slide" Target="slides/slide11.xml"/><Relationship Id="rId46" Type="http://schemas.openxmlformats.org/officeDocument/2006/relationships/slide" Target="slides/slide19.xml"/><Relationship Id="rId59" Type="http://schemas.openxmlformats.org/officeDocument/2006/relationships/slide" Target="slides/slide32.xml"/><Relationship Id="rId67" Type="http://schemas.openxmlformats.org/officeDocument/2006/relationships/slide" Target="slides/slide40.xml"/><Relationship Id="rId20" Type="http://schemas.openxmlformats.org/officeDocument/2006/relationships/customXml" Target="../customXml/item20.xml"/><Relationship Id="rId41" Type="http://schemas.openxmlformats.org/officeDocument/2006/relationships/slide" Target="slides/slide14.xml"/><Relationship Id="rId54" Type="http://schemas.openxmlformats.org/officeDocument/2006/relationships/slide" Target="slides/slide27.xml"/><Relationship Id="rId62" Type="http://schemas.openxmlformats.org/officeDocument/2006/relationships/slide" Target="slides/slide35.xml"/><Relationship Id="rId70" Type="http://schemas.openxmlformats.org/officeDocument/2006/relationships/slide" Target="slides/slide43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slide" Target="slides/slide1.xml"/><Relationship Id="rId36" Type="http://schemas.openxmlformats.org/officeDocument/2006/relationships/slide" Target="slides/slide9.xml"/><Relationship Id="rId49" Type="http://schemas.openxmlformats.org/officeDocument/2006/relationships/slide" Target="slides/slide22.xml"/><Relationship Id="rId57" Type="http://schemas.openxmlformats.org/officeDocument/2006/relationships/slide" Target="slides/slide30.xml"/><Relationship Id="rId10" Type="http://schemas.openxmlformats.org/officeDocument/2006/relationships/customXml" Target="../customXml/item10.xml"/><Relationship Id="rId31" Type="http://schemas.openxmlformats.org/officeDocument/2006/relationships/slide" Target="slides/slide4.xml"/><Relationship Id="rId44" Type="http://schemas.openxmlformats.org/officeDocument/2006/relationships/slide" Target="slides/slide17.xml"/><Relationship Id="rId52" Type="http://schemas.openxmlformats.org/officeDocument/2006/relationships/slide" Target="slides/slide25.xml"/><Relationship Id="rId60" Type="http://schemas.openxmlformats.org/officeDocument/2006/relationships/slide" Target="slides/slide33.xml"/><Relationship Id="rId65" Type="http://schemas.openxmlformats.org/officeDocument/2006/relationships/slide" Target="slides/slide38.xml"/><Relationship Id="rId73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" Target="slides/slide12.xml"/><Relationship Id="rId34" Type="http://schemas.openxmlformats.org/officeDocument/2006/relationships/slide" Target="slides/slide7.xml"/><Relationship Id="rId50" Type="http://schemas.openxmlformats.org/officeDocument/2006/relationships/slide" Target="slides/slide23.xml"/><Relationship Id="rId55" Type="http://schemas.openxmlformats.org/officeDocument/2006/relationships/slide" Target="slides/slide28.xml"/><Relationship Id="rId76" Type="http://schemas.openxmlformats.org/officeDocument/2006/relationships/tableStyles" Target="tableStyles.xml"/><Relationship Id="rId7" Type="http://schemas.openxmlformats.org/officeDocument/2006/relationships/customXml" Target="../customXml/item7.xml"/><Relationship Id="rId7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B42052-D7A9-4E17-A17F-08E75322A753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AE7B575-AB48-4A23-A0FC-62B1FF6E7E10}">
      <dgm:prSet phldrT="[Texto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 smtClean="0"/>
            <a:t>¿Qué hemos aprendido?</a:t>
          </a:r>
          <a:endParaRPr lang="es-ES" dirty="0"/>
        </a:p>
      </dgm:t>
    </dgm:pt>
    <dgm:pt modelId="{C408EBC2-E4F0-4462-8898-31F763528A94}" type="parTrans" cxnId="{41A6338A-7910-4B57-B2E4-7942F132DF81}">
      <dgm:prSet/>
      <dgm:spPr/>
      <dgm:t>
        <a:bodyPr/>
        <a:lstStyle/>
        <a:p>
          <a:endParaRPr lang="es-ES"/>
        </a:p>
      </dgm:t>
    </dgm:pt>
    <dgm:pt modelId="{0032D06D-4C8C-4A1D-B5A9-BA6C8893FB6D}" type="sibTrans" cxnId="{41A6338A-7910-4B57-B2E4-7942F132DF81}">
      <dgm:prSet/>
      <dgm:spPr/>
      <dgm:t>
        <a:bodyPr/>
        <a:lstStyle/>
        <a:p>
          <a:endParaRPr lang="es-ES"/>
        </a:p>
      </dgm:t>
    </dgm:pt>
    <dgm:pt modelId="{C42362E3-B004-409B-905D-186C82F50F64}">
      <dgm:prSet phldrT="[Texto]"/>
      <dgm:spPr/>
      <dgm:t>
        <a:bodyPr/>
        <a:lstStyle/>
        <a:p>
          <a:r>
            <a:rPr lang="es-ES" dirty="0" smtClean="0"/>
            <a:t>Simplemente hemos consumido una API para mostrar los datos obtenidos mediante el método GET en </a:t>
          </a:r>
          <a:r>
            <a:rPr lang="es-ES" dirty="0" err="1" smtClean="0"/>
            <a:t>Ionic</a:t>
          </a:r>
          <a:r>
            <a:rPr lang="es-ES" dirty="0" smtClean="0"/>
            <a:t>.</a:t>
          </a:r>
          <a:endParaRPr lang="es-ES" dirty="0"/>
        </a:p>
      </dgm:t>
    </dgm:pt>
    <dgm:pt modelId="{5340AA81-C934-4B19-A060-F5D4336E9FBF}" type="parTrans" cxnId="{3104E25B-F186-4080-A13E-497A07E69CD3}">
      <dgm:prSet/>
      <dgm:spPr/>
      <dgm:t>
        <a:bodyPr/>
        <a:lstStyle/>
        <a:p>
          <a:endParaRPr lang="es-ES"/>
        </a:p>
      </dgm:t>
    </dgm:pt>
    <dgm:pt modelId="{701E8931-195C-4382-9772-A89712520EE6}" type="sibTrans" cxnId="{3104E25B-F186-4080-A13E-497A07E69CD3}">
      <dgm:prSet/>
      <dgm:spPr/>
      <dgm:t>
        <a:bodyPr/>
        <a:lstStyle/>
        <a:p>
          <a:endParaRPr lang="es-ES"/>
        </a:p>
      </dgm:t>
    </dgm:pt>
    <dgm:pt modelId="{2242C6B3-645A-424C-8663-C81228D8AEDE}">
      <dgm:prSet phldrT="[Texto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 smtClean="0"/>
            <a:t>Próximos pasos…</a:t>
          </a:r>
          <a:endParaRPr lang="es-ES" dirty="0"/>
        </a:p>
      </dgm:t>
    </dgm:pt>
    <dgm:pt modelId="{5B430DDF-05D5-45FF-8F96-FCA90976432D}" type="parTrans" cxnId="{C646BE2E-0FE2-4C33-A18C-EC16C4DD0450}">
      <dgm:prSet/>
      <dgm:spPr/>
      <dgm:t>
        <a:bodyPr/>
        <a:lstStyle/>
        <a:p>
          <a:endParaRPr lang="es-ES"/>
        </a:p>
      </dgm:t>
    </dgm:pt>
    <dgm:pt modelId="{3441942F-7706-4585-8331-A5E7C55CF298}" type="sibTrans" cxnId="{C646BE2E-0FE2-4C33-A18C-EC16C4DD0450}">
      <dgm:prSet/>
      <dgm:spPr/>
      <dgm:t>
        <a:bodyPr/>
        <a:lstStyle/>
        <a:p>
          <a:endParaRPr lang="es-ES"/>
        </a:p>
      </dgm:t>
    </dgm:pt>
    <dgm:pt modelId="{D8FFF372-17D5-4F61-BEC0-4FB0C400D4D6}">
      <dgm:prSet phldrT="[Texto]"/>
      <dgm:spPr/>
      <dgm:t>
        <a:bodyPr/>
        <a:lstStyle/>
        <a:p>
          <a:r>
            <a:rPr lang="es-ES" dirty="0" smtClean="0"/>
            <a:t>Termina el CRUD siguiendo el tutorial que te he recomendado.</a:t>
          </a:r>
          <a:endParaRPr lang="es-ES" dirty="0"/>
        </a:p>
      </dgm:t>
    </dgm:pt>
    <dgm:pt modelId="{0439A562-B432-4561-915C-197DF1CD6F58}" type="parTrans" cxnId="{C5EC2FC5-8511-4E5B-BDCF-E109B1E9D714}">
      <dgm:prSet/>
      <dgm:spPr/>
      <dgm:t>
        <a:bodyPr/>
        <a:lstStyle/>
        <a:p>
          <a:endParaRPr lang="es-ES"/>
        </a:p>
      </dgm:t>
    </dgm:pt>
    <dgm:pt modelId="{E871970B-589A-44D5-92D0-35A15DD66066}" type="sibTrans" cxnId="{C5EC2FC5-8511-4E5B-BDCF-E109B1E9D714}">
      <dgm:prSet/>
      <dgm:spPr/>
      <dgm:t>
        <a:bodyPr/>
        <a:lstStyle/>
        <a:p>
          <a:endParaRPr lang="es-ES"/>
        </a:p>
      </dgm:t>
    </dgm:pt>
    <dgm:pt modelId="{D8A758B6-67DD-41B9-BF21-A223B488B40F}">
      <dgm:prSet phldrT="[Texto]"/>
      <dgm:spPr/>
      <dgm:t>
        <a:bodyPr/>
        <a:lstStyle/>
        <a:p>
          <a:r>
            <a:rPr lang="es-ES" dirty="0" smtClean="0"/>
            <a:t>También hemos aprendido lo que es CORS.</a:t>
          </a:r>
          <a:endParaRPr lang="es-ES" dirty="0"/>
        </a:p>
      </dgm:t>
    </dgm:pt>
    <dgm:pt modelId="{0D19D863-B02A-4E0C-B6A1-D538B944F6E5}" type="parTrans" cxnId="{59B45D01-A42C-4540-8716-AC730505F60C}">
      <dgm:prSet/>
      <dgm:spPr/>
      <dgm:t>
        <a:bodyPr/>
        <a:lstStyle/>
        <a:p>
          <a:endParaRPr lang="es-ES"/>
        </a:p>
      </dgm:t>
    </dgm:pt>
    <dgm:pt modelId="{4FF11F10-9717-46EF-BACF-DE793EBDC7E8}" type="sibTrans" cxnId="{59B45D01-A42C-4540-8716-AC730505F60C}">
      <dgm:prSet/>
      <dgm:spPr/>
      <dgm:t>
        <a:bodyPr/>
        <a:lstStyle/>
        <a:p>
          <a:endParaRPr lang="es-ES"/>
        </a:p>
      </dgm:t>
    </dgm:pt>
    <dgm:pt modelId="{2FA3ACC3-20A2-4F31-9864-D1A2B5C3AE55}">
      <dgm:prSet phldrT="[Texto]"/>
      <dgm:spPr/>
      <dgm:t>
        <a:bodyPr/>
        <a:lstStyle/>
        <a:p>
          <a:r>
            <a:rPr lang="es-ES" dirty="0" smtClean="0"/>
            <a:t>Para ello hemos tenido que aprender en </a:t>
          </a:r>
          <a:r>
            <a:rPr lang="es-ES" dirty="0" err="1" smtClean="0"/>
            <a:t>Ionic</a:t>
          </a:r>
          <a:r>
            <a:rPr lang="es-ES" dirty="0" smtClean="0"/>
            <a:t> como crear una página, el enrutamiento para pasar de página a página, hemos creado un servicio, hemos importado un módulo, y seguro que alguna cosilla más que se me escapa… </a:t>
          </a:r>
          <a:endParaRPr lang="es-ES" dirty="0"/>
        </a:p>
      </dgm:t>
    </dgm:pt>
    <dgm:pt modelId="{86AD277B-508F-495D-B054-7CC4581BB92F}" type="parTrans" cxnId="{CD08DFA1-FD0E-4675-94C2-BF9D8822832C}">
      <dgm:prSet/>
      <dgm:spPr/>
      <dgm:t>
        <a:bodyPr/>
        <a:lstStyle/>
        <a:p>
          <a:endParaRPr lang="es-ES"/>
        </a:p>
      </dgm:t>
    </dgm:pt>
    <dgm:pt modelId="{9260A0AA-05B0-47EB-B9C7-8B69C27DA465}" type="sibTrans" cxnId="{CD08DFA1-FD0E-4675-94C2-BF9D8822832C}">
      <dgm:prSet/>
      <dgm:spPr/>
      <dgm:t>
        <a:bodyPr/>
        <a:lstStyle/>
        <a:p>
          <a:endParaRPr lang="es-ES"/>
        </a:p>
      </dgm:t>
    </dgm:pt>
    <dgm:pt modelId="{056C85B1-8ED9-4B8C-A980-CF9233E937E9}" type="pres">
      <dgm:prSet presAssocID="{D4B42052-D7A9-4E17-A17F-08E75322A75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2A76B3F3-2F06-4AB5-A493-F31F2DE00C05}" type="pres">
      <dgm:prSet presAssocID="{CAE7B575-AB48-4A23-A0FC-62B1FF6E7E1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175858D-359B-4DF4-A79F-9504CE5E89CF}" type="pres">
      <dgm:prSet presAssocID="{CAE7B575-AB48-4A23-A0FC-62B1FF6E7E10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8D2358D-D802-49AE-ADCF-B120321FAC96}" type="pres">
      <dgm:prSet presAssocID="{2242C6B3-645A-424C-8663-C81228D8AEDE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8AA226E-477F-4E16-900D-40210B09A64A}" type="pres">
      <dgm:prSet presAssocID="{2242C6B3-645A-424C-8663-C81228D8AEDE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5EC2FC5-8511-4E5B-BDCF-E109B1E9D714}" srcId="{2242C6B3-645A-424C-8663-C81228D8AEDE}" destId="{D8FFF372-17D5-4F61-BEC0-4FB0C400D4D6}" srcOrd="0" destOrd="0" parTransId="{0439A562-B432-4561-915C-197DF1CD6F58}" sibTransId="{E871970B-589A-44D5-92D0-35A15DD66066}"/>
    <dgm:cxn modelId="{54E1EA31-1A8F-4C73-BE66-DBC65B945F3D}" type="presOf" srcId="{C42362E3-B004-409B-905D-186C82F50F64}" destId="{A175858D-359B-4DF4-A79F-9504CE5E89CF}" srcOrd="0" destOrd="0" presId="urn:microsoft.com/office/officeart/2005/8/layout/vList2"/>
    <dgm:cxn modelId="{CD08DFA1-FD0E-4675-94C2-BF9D8822832C}" srcId="{CAE7B575-AB48-4A23-A0FC-62B1FF6E7E10}" destId="{2FA3ACC3-20A2-4F31-9864-D1A2B5C3AE55}" srcOrd="1" destOrd="0" parTransId="{86AD277B-508F-495D-B054-7CC4581BB92F}" sibTransId="{9260A0AA-05B0-47EB-B9C7-8B69C27DA465}"/>
    <dgm:cxn modelId="{3366919A-D90D-4408-AF8D-043F2B0FF0F7}" type="presOf" srcId="{2242C6B3-645A-424C-8663-C81228D8AEDE}" destId="{58D2358D-D802-49AE-ADCF-B120321FAC96}" srcOrd="0" destOrd="0" presId="urn:microsoft.com/office/officeart/2005/8/layout/vList2"/>
    <dgm:cxn modelId="{3104E25B-F186-4080-A13E-497A07E69CD3}" srcId="{CAE7B575-AB48-4A23-A0FC-62B1FF6E7E10}" destId="{C42362E3-B004-409B-905D-186C82F50F64}" srcOrd="0" destOrd="0" parTransId="{5340AA81-C934-4B19-A060-F5D4336E9FBF}" sibTransId="{701E8931-195C-4382-9772-A89712520EE6}"/>
    <dgm:cxn modelId="{59B45D01-A42C-4540-8716-AC730505F60C}" srcId="{CAE7B575-AB48-4A23-A0FC-62B1FF6E7E10}" destId="{D8A758B6-67DD-41B9-BF21-A223B488B40F}" srcOrd="2" destOrd="0" parTransId="{0D19D863-B02A-4E0C-B6A1-D538B944F6E5}" sibTransId="{4FF11F10-9717-46EF-BACF-DE793EBDC7E8}"/>
    <dgm:cxn modelId="{A07A1671-DFD1-462A-BB22-69000AA05836}" type="presOf" srcId="{2FA3ACC3-20A2-4F31-9864-D1A2B5C3AE55}" destId="{A175858D-359B-4DF4-A79F-9504CE5E89CF}" srcOrd="0" destOrd="1" presId="urn:microsoft.com/office/officeart/2005/8/layout/vList2"/>
    <dgm:cxn modelId="{C646BE2E-0FE2-4C33-A18C-EC16C4DD0450}" srcId="{D4B42052-D7A9-4E17-A17F-08E75322A753}" destId="{2242C6B3-645A-424C-8663-C81228D8AEDE}" srcOrd="1" destOrd="0" parTransId="{5B430DDF-05D5-45FF-8F96-FCA90976432D}" sibTransId="{3441942F-7706-4585-8331-A5E7C55CF298}"/>
    <dgm:cxn modelId="{29AC57EE-3143-4307-A3E9-5942F1C13DFA}" type="presOf" srcId="{D4B42052-D7A9-4E17-A17F-08E75322A753}" destId="{056C85B1-8ED9-4B8C-A980-CF9233E937E9}" srcOrd="0" destOrd="0" presId="urn:microsoft.com/office/officeart/2005/8/layout/vList2"/>
    <dgm:cxn modelId="{E13C8ADE-E165-4DAF-AE3E-165B24736658}" type="presOf" srcId="{D8FFF372-17D5-4F61-BEC0-4FB0C400D4D6}" destId="{48AA226E-477F-4E16-900D-40210B09A64A}" srcOrd="0" destOrd="0" presId="urn:microsoft.com/office/officeart/2005/8/layout/vList2"/>
    <dgm:cxn modelId="{41A6338A-7910-4B57-B2E4-7942F132DF81}" srcId="{D4B42052-D7A9-4E17-A17F-08E75322A753}" destId="{CAE7B575-AB48-4A23-A0FC-62B1FF6E7E10}" srcOrd="0" destOrd="0" parTransId="{C408EBC2-E4F0-4462-8898-31F763528A94}" sibTransId="{0032D06D-4C8C-4A1D-B5A9-BA6C8893FB6D}"/>
    <dgm:cxn modelId="{0718F23E-B967-4513-BBA3-39D21A3EEC14}" type="presOf" srcId="{CAE7B575-AB48-4A23-A0FC-62B1FF6E7E10}" destId="{2A76B3F3-2F06-4AB5-A493-F31F2DE00C05}" srcOrd="0" destOrd="0" presId="urn:microsoft.com/office/officeart/2005/8/layout/vList2"/>
    <dgm:cxn modelId="{FC419843-24E5-4A1F-B3EF-B5AB12257BF3}" type="presOf" srcId="{D8A758B6-67DD-41B9-BF21-A223B488B40F}" destId="{A175858D-359B-4DF4-A79F-9504CE5E89CF}" srcOrd="0" destOrd="2" presId="urn:microsoft.com/office/officeart/2005/8/layout/vList2"/>
    <dgm:cxn modelId="{B00DC0EE-A28F-46C2-B1AA-FCA7483DEEDE}" type="presParOf" srcId="{056C85B1-8ED9-4B8C-A980-CF9233E937E9}" destId="{2A76B3F3-2F06-4AB5-A493-F31F2DE00C05}" srcOrd="0" destOrd="0" presId="urn:microsoft.com/office/officeart/2005/8/layout/vList2"/>
    <dgm:cxn modelId="{0A6E72B9-7253-42F6-96B7-1461C32C3160}" type="presParOf" srcId="{056C85B1-8ED9-4B8C-A980-CF9233E937E9}" destId="{A175858D-359B-4DF4-A79F-9504CE5E89CF}" srcOrd="1" destOrd="0" presId="urn:microsoft.com/office/officeart/2005/8/layout/vList2"/>
    <dgm:cxn modelId="{F0CC642C-35AF-416F-AE80-8095C8DD1E50}" type="presParOf" srcId="{056C85B1-8ED9-4B8C-A980-CF9233E937E9}" destId="{58D2358D-D802-49AE-ADCF-B120321FAC96}" srcOrd="2" destOrd="0" presId="urn:microsoft.com/office/officeart/2005/8/layout/vList2"/>
    <dgm:cxn modelId="{2033AE64-50DC-48BB-8E50-398224FD1F00}" type="presParOf" srcId="{056C85B1-8ED9-4B8C-A980-CF9233E937E9}" destId="{48AA226E-477F-4E16-900D-40210B09A64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76B3F3-2F06-4AB5-A493-F31F2DE00C05}">
      <dsp:nvSpPr>
        <dsp:cNvPr id="0" name=""/>
        <dsp:cNvSpPr/>
      </dsp:nvSpPr>
      <dsp:spPr>
        <a:xfrm>
          <a:off x="0" y="83914"/>
          <a:ext cx="7384904" cy="655200"/>
        </a:xfrm>
        <a:prstGeom prst="roundRect">
          <a:avLst/>
        </a:prstGeom>
        <a:gradFill rotWithShape="1">
          <a:gsLst>
            <a:gs pos="0">
              <a:schemeClr val="accent1">
                <a:tint val="30000"/>
                <a:satMod val="250000"/>
              </a:schemeClr>
            </a:gs>
            <a:gs pos="72000">
              <a:schemeClr val="accent1">
                <a:tint val="75000"/>
                <a:satMod val="210000"/>
              </a:schemeClr>
            </a:gs>
            <a:gs pos="100000">
              <a:schemeClr val="accent1"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1"/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kern="1200" dirty="0" smtClean="0"/>
            <a:t>¿Qué hemos aprendido?</a:t>
          </a:r>
          <a:endParaRPr lang="es-ES" sz="2800" kern="1200" dirty="0"/>
        </a:p>
      </dsp:txBody>
      <dsp:txXfrm>
        <a:off x="31984" y="115898"/>
        <a:ext cx="7320936" cy="591232"/>
      </dsp:txXfrm>
    </dsp:sp>
    <dsp:sp modelId="{A175858D-359B-4DF4-A79F-9504CE5E89CF}">
      <dsp:nvSpPr>
        <dsp:cNvPr id="0" name=""/>
        <dsp:cNvSpPr/>
      </dsp:nvSpPr>
      <dsp:spPr>
        <a:xfrm>
          <a:off x="0" y="739115"/>
          <a:ext cx="7384904" cy="255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47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2200" kern="1200" dirty="0" smtClean="0"/>
            <a:t>Simplemente hemos consumido una API para mostrar los datos obtenidos mediante el método GET en </a:t>
          </a:r>
          <a:r>
            <a:rPr lang="es-ES" sz="2200" kern="1200" dirty="0" err="1" smtClean="0"/>
            <a:t>Ionic</a:t>
          </a:r>
          <a:r>
            <a:rPr lang="es-ES" sz="2200" kern="1200" dirty="0" smtClean="0"/>
            <a:t>.</a:t>
          </a:r>
          <a:endParaRPr lang="es-E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2200" kern="1200" dirty="0" smtClean="0"/>
            <a:t>Para ello hemos tenido que aprender en </a:t>
          </a:r>
          <a:r>
            <a:rPr lang="es-ES" sz="2200" kern="1200" dirty="0" err="1" smtClean="0"/>
            <a:t>Ionic</a:t>
          </a:r>
          <a:r>
            <a:rPr lang="es-ES" sz="2200" kern="1200" dirty="0" smtClean="0"/>
            <a:t> como crear una página, el enrutamiento para pasar de página a página, hemos creado un servicio, hemos importado un módulo, y seguro que alguna cosilla más que se me escapa… </a:t>
          </a:r>
          <a:endParaRPr lang="es-E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2200" kern="1200" dirty="0" smtClean="0"/>
            <a:t>También hemos aprendido lo que es CORS.</a:t>
          </a:r>
          <a:endParaRPr lang="es-ES" sz="2200" kern="1200" dirty="0"/>
        </a:p>
      </dsp:txBody>
      <dsp:txXfrm>
        <a:off x="0" y="739115"/>
        <a:ext cx="7384904" cy="2550240"/>
      </dsp:txXfrm>
    </dsp:sp>
    <dsp:sp modelId="{58D2358D-D802-49AE-ADCF-B120321FAC96}">
      <dsp:nvSpPr>
        <dsp:cNvPr id="0" name=""/>
        <dsp:cNvSpPr/>
      </dsp:nvSpPr>
      <dsp:spPr>
        <a:xfrm>
          <a:off x="0" y="3289355"/>
          <a:ext cx="7384904" cy="655200"/>
        </a:xfrm>
        <a:prstGeom prst="roundRect">
          <a:avLst/>
        </a:prstGeom>
        <a:gradFill rotWithShape="1">
          <a:gsLst>
            <a:gs pos="0">
              <a:schemeClr val="accent1">
                <a:tint val="30000"/>
                <a:satMod val="250000"/>
              </a:schemeClr>
            </a:gs>
            <a:gs pos="72000">
              <a:schemeClr val="accent1">
                <a:tint val="75000"/>
                <a:satMod val="210000"/>
              </a:schemeClr>
            </a:gs>
            <a:gs pos="100000">
              <a:schemeClr val="accent1"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1"/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kern="1200" dirty="0" smtClean="0"/>
            <a:t>Próximos pasos…</a:t>
          </a:r>
          <a:endParaRPr lang="es-ES" sz="2800" kern="1200" dirty="0"/>
        </a:p>
      </dsp:txBody>
      <dsp:txXfrm>
        <a:off x="31984" y="3321339"/>
        <a:ext cx="7320936" cy="591232"/>
      </dsp:txXfrm>
    </dsp:sp>
    <dsp:sp modelId="{48AA226E-477F-4E16-900D-40210B09A64A}">
      <dsp:nvSpPr>
        <dsp:cNvPr id="0" name=""/>
        <dsp:cNvSpPr/>
      </dsp:nvSpPr>
      <dsp:spPr>
        <a:xfrm>
          <a:off x="0" y="3944555"/>
          <a:ext cx="7384904" cy="652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47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2200" kern="1200" dirty="0" smtClean="0"/>
            <a:t>Termina el CRUD siguiendo el tutorial que te he recomendado.</a:t>
          </a:r>
          <a:endParaRPr lang="es-ES" sz="2200" kern="1200" dirty="0"/>
        </a:p>
      </dsp:txBody>
      <dsp:txXfrm>
        <a:off x="0" y="3944555"/>
        <a:ext cx="7384904" cy="652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es-ES" sz="1200"/>
            </a:lvl1pPr>
          </a:lstStyle>
          <a:p>
            <a:endParaRPr lang="es-ES"/>
          </a:p>
        </p:txBody>
      </p:sp>
      <p:sp>
        <p:nvSpPr>
          <p:cNvPr id="3" name="Rectangl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es-ES" sz="1200"/>
            </a:lvl1pPr>
          </a:lstStyle>
          <a:p>
            <a:fld id="{209DC4D6-251A-4E32-9F58-5EF63A864BC7}" type="datetimeFigureOut">
              <a:rPr lang="es-ES" smtClean="0"/>
              <a:pPr/>
              <a:t>08/09/2022</a:t>
            </a:fld>
            <a:endParaRPr lang="es-E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es-ES" sz="1200"/>
            </a:lvl1pPr>
          </a:lstStyle>
          <a:p>
            <a:endParaRPr lang="es-E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es-ES" sz="1200"/>
            </a:lvl1pPr>
          </a:lstStyle>
          <a:p>
            <a:fld id="{8457CA08-D0DF-4B92-803D-2F678DDCE25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8728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es-ES" sz="1200"/>
            </a:lvl1pPr>
          </a:lstStyle>
          <a:p>
            <a:endParaRPr lang="es-ES"/>
          </a:p>
        </p:txBody>
      </p:sp>
      <p:sp>
        <p:nvSpPr>
          <p:cNvPr id="3" name="Rectangl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es-ES" sz="1200"/>
            </a:lvl1pPr>
          </a:lstStyle>
          <a:p>
            <a:fld id="{FE1E7E57-1F10-4268-99D2-CEDBAC6DAB5A}" type="datetimeFigureOut">
              <a:rPr lang="es-ES"/>
              <a:pPr/>
              <a:t>08/09/2022</a:t>
            </a:fld>
            <a:endParaRPr lang="es-ES"/>
          </a:p>
        </p:txBody>
      </p:sp>
      <p:sp>
        <p:nvSpPr>
          <p:cNvPr id="4" name="Rectangl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s-ES"/>
          </a:p>
        </p:txBody>
      </p:sp>
      <p:sp>
        <p:nvSpPr>
          <p:cNvPr id="5" name="Rectangl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Rectangl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es-ES" sz="1200"/>
            </a:lvl1pPr>
          </a:lstStyle>
          <a:p>
            <a:endParaRPr lang="es-E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es-ES" sz="1200"/>
            </a:lvl1pPr>
          </a:lstStyle>
          <a:p>
            <a:fld id="{1D2386A3-2E31-4C9B-B0BE-45709ADB9841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342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67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6416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5872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43788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6005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141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3038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2551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638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5670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7405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76612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8282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4374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5079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7600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4823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3659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70040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0601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30554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2618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9368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68271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1556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163366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93307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906045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71022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558581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429564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33076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0585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89365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63637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56823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78848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6289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6779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8773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2492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65199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.xml"/><Relationship Id="rId7" Type="http://schemas.openxmlformats.org/officeDocument/2006/relationships/tags" Target="../tags/tag6.xml"/><Relationship Id="rId2" Type="http://schemas.openxmlformats.org/officeDocument/2006/relationships/tags" Target="../tags/tag1.xml"/><Relationship Id="rId1" Type="http://schemas.openxmlformats.org/officeDocument/2006/relationships/customXml" Target="../../customXml/item16.xml"/><Relationship Id="rId6" Type="http://schemas.openxmlformats.org/officeDocument/2006/relationships/tags" Target="../tags/tag5.xml"/><Relationship Id="rId11" Type="http://schemas.openxmlformats.org/officeDocument/2006/relationships/image" Target="../media/image5.png"/><Relationship Id="rId5" Type="http://schemas.openxmlformats.org/officeDocument/2006/relationships/tags" Target="../tags/tag4.xml"/><Relationship Id="rId10" Type="http://schemas.openxmlformats.org/officeDocument/2006/relationships/image" Target="../media/image4.png"/><Relationship Id="rId4" Type="http://schemas.openxmlformats.org/officeDocument/2006/relationships/tags" Target="../tags/tag3.xml"/><Relationship Id="rId9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customXml" Target="../../customXml/item6.xml"/><Relationship Id="rId6" Type="http://schemas.openxmlformats.org/officeDocument/2006/relationships/tags" Target="../tags/tag11.xml"/><Relationship Id="rId11" Type="http://schemas.openxmlformats.org/officeDocument/2006/relationships/image" Target="../media/image5.png"/><Relationship Id="rId5" Type="http://schemas.openxmlformats.org/officeDocument/2006/relationships/tags" Target="../tags/tag10.xml"/><Relationship Id="rId10" Type="http://schemas.openxmlformats.org/officeDocument/2006/relationships/image" Target="../media/image4.png"/><Relationship Id="rId4" Type="http://schemas.openxmlformats.org/officeDocument/2006/relationships/tags" Target="../tags/tag9.xml"/><Relationship Id="rId9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3.xml"/><Relationship Id="rId1" Type="http://schemas.openxmlformats.org/officeDocument/2006/relationships/customXml" Target="../../customXml/item19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4.xml"/><Relationship Id="rId1" Type="http://schemas.openxmlformats.org/officeDocument/2006/relationships/customXml" Target="../../customXml/item3.xml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5.xml"/><Relationship Id="rId1" Type="http://schemas.openxmlformats.org/officeDocument/2006/relationships/customXml" Target="../../customXml/item20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customXml" Target="../../customXml/item1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9.xml"/><Relationship Id="rId7" Type="http://schemas.openxmlformats.org/officeDocument/2006/relationships/image" Target="../media/image4.png"/><Relationship Id="rId2" Type="http://schemas.openxmlformats.org/officeDocument/2006/relationships/tags" Target="../tags/tag18.xml"/><Relationship Id="rId1" Type="http://schemas.openxmlformats.org/officeDocument/2006/relationships/customXml" Target="../../customXml/item18.xml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2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2.xml"/><Relationship Id="rId7" Type="http://schemas.openxmlformats.org/officeDocument/2006/relationships/image" Target="../media/image4.png"/><Relationship Id="rId2" Type="http://schemas.openxmlformats.org/officeDocument/2006/relationships/tags" Target="../tags/tag21.xml"/><Relationship Id="rId1" Type="http://schemas.openxmlformats.org/officeDocument/2006/relationships/customXml" Target="../../customXml/item21.xml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2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customXml" Target="../../customXml/item14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5.xml"/><Relationship Id="rId1" Type="http://schemas.openxmlformats.org/officeDocument/2006/relationships/customXml" Target="../../customXml/item5.xml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tags" Target="../tags/tag37.xml"/><Relationship Id="rId18" Type="http://schemas.openxmlformats.org/officeDocument/2006/relationships/image" Target="../media/image10.png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17" Type="http://schemas.openxmlformats.org/officeDocument/2006/relationships/image" Target="../media/image9.png"/><Relationship Id="rId2" Type="http://schemas.openxmlformats.org/officeDocument/2006/relationships/tags" Target="../tags/tag26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customXml" Target="../../customXml/item24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5" Type="http://schemas.openxmlformats.org/officeDocument/2006/relationships/tags" Target="../tags/tag29.xml"/><Relationship Id="rId15" Type="http://schemas.openxmlformats.org/officeDocument/2006/relationships/image" Target="../media/image7.png"/><Relationship Id="rId10" Type="http://schemas.openxmlformats.org/officeDocument/2006/relationships/tags" Target="../tags/tag34.xml"/><Relationship Id="rId19" Type="http://schemas.openxmlformats.org/officeDocument/2006/relationships/image" Target="../media/image11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" Type="http://schemas.openxmlformats.org/officeDocument/2006/relationships/customXml" Target="../../customXml/item10.xml"/><Relationship Id="rId6" Type="http://schemas.openxmlformats.org/officeDocument/2006/relationships/tags" Target="../tags/tag42.xml"/><Relationship Id="rId11" Type="http://schemas.openxmlformats.org/officeDocument/2006/relationships/image" Target="../media/image5.png"/><Relationship Id="rId5" Type="http://schemas.openxmlformats.org/officeDocument/2006/relationships/tags" Target="../tags/tag41.xml"/><Relationship Id="rId10" Type="http://schemas.openxmlformats.org/officeDocument/2006/relationships/image" Target="../media/image4.png"/><Relationship Id="rId4" Type="http://schemas.openxmlformats.org/officeDocument/2006/relationships/tags" Target="../tags/tag40.xml"/><Relationship Id="rId9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5.xml"/><Relationship Id="rId7" Type="http://schemas.openxmlformats.org/officeDocument/2006/relationships/image" Target="../media/image3.png"/><Relationship Id="rId2" Type="http://schemas.openxmlformats.org/officeDocument/2006/relationships/tags" Target="../tags/tag44.xml"/><Relationship Id="rId1" Type="http://schemas.openxmlformats.org/officeDocument/2006/relationships/customXml" Target="../../customXml/item1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9.xml"/><Relationship Id="rId7" Type="http://schemas.openxmlformats.org/officeDocument/2006/relationships/image" Target="../media/image3.png"/><Relationship Id="rId2" Type="http://schemas.openxmlformats.org/officeDocument/2006/relationships/tags" Target="../tags/tag48.xml"/><Relationship Id="rId1" Type="http://schemas.openxmlformats.org/officeDocument/2006/relationships/customXml" Target="../../customXml/item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1.xml"/><Relationship Id="rId4" Type="http://schemas.openxmlformats.org/officeDocument/2006/relationships/tags" Target="../tags/tag5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2" Type="http://schemas.openxmlformats.org/officeDocument/2006/relationships/tags" Target="../tags/tag52.xml"/><Relationship Id="rId1" Type="http://schemas.openxmlformats.org/officeDocument/2006/relationships/customXml" Target="../../customXml/item2.xml"/><Relationship Id="rId6" Type="http://schemas.openxmlformats.org/officeDocument/2006/relationships/tags" Target="../tags/tag56.xml"/><Relationship Id="rId11" Type="http://schemas.openxmlformats.org/officeDocument/2006/relationships/image" Target="../media/image5.png"/><Relationship Id="rId5" Type="http://schemas.openxmlformats.org/officeDocument/2006/relationships/tags" Target="../tags/tag55.xml"/><Relationship Id="rId10" Type="http://schemas.openxmlformats.org/officeDocument/2006/relationships/image" Target="../media/image4.png"/><Relationship Id="rId4" Type="http://schemas.openxmlformats.org/officeDocument/2006/relationships/tags" Target="../tags/tag54.xml"/><Relationship Id="rId9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2" Type="http://schemas.openxmlformats.org/officeDocument/2006/relationships/tags" Target="../tags/tag58.xml"/><Relationship Id="rId1" Type="http://schemas.openxmlformats.org/officeDocument/2006/relationships/customXml" Target="../../customXml/item15.xml"/><Relationship Id="rId6" Type="http://schemas.openxmlformats.org/officeDocument/2006/relationships/tags" Target="../tags/tag62.xml"/><Relationship Id="rId11" Type="http://schemas.openxmlformats.org/officeDocument/2006/relationships/image" Target="../media/image5.png"/><Relationship Id="rId5" Type="http://schemas.openxmlformats.org/officeDocument/2006/relationships/tags" Target="../tags/tag61.xml"/><Relationship Id="rId10" Type="http://schemas.openxmlformats.org/officeDocument/2006/relationships/image" Target="../media/image4.png"/><Relationship Id="rId4" Type="http://schemas.openxmlformats.org/officeDocument/2006/relationships/tags" Target="../tags/tag60.xml"/><Relationship Id="rId9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2" Type="http://schemas.openxmlformats.org/officeDocument/2006/relationships/tags" Target="../tags/tag64.xml"/><Relationship Id="rId1" Type="http://schemas.openxmlformats.org/officeDocument/2006/relationships/customXml" Target="../../customXml/item23.xml"/><Relationship Id="rId6" Type="http://schemas.openxmlformats.org/officeDocument/2006/relationships/tags" Target="../tags/tag68.xml"/><Relationship Id="rId11" Type="http://schemas.openxmlformats.org/officeDocument/2006/relationships/image" Target="../media/image5.png"/><Relationship Id="rId5" Type="http://schemas.openxmlformats.org/officeDocument/2006/relationships/tags" Target="../tags/tag67.xml"/><Relationship Id="rId10" Type="http://schemas.openxmlformats.org/officeDocument/2006/relationships/image" Target="../media/image4.png"/><Relationship Id="rId4" Type="http://schemas.openxmlformats.org/officeDocument/2006/relationships/tags" Target="../tags/tag66.xml"/><Relationship Id="rId9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2" Type="http://schemas.openxmlformats.org/officeDocument/2006/relationships/tags" Target="../tags/tag70.xml"/><Relationship Id="rId1" Type="http://schemas.openxmlformats.org/officeDocument/2006/relationships/customXml" Target="../../customXml/item1.xml"/><Relationship Id="rId6" Type="http://schemas.openxmlformats.org/officeDocument/2006/relationships/tags" Target="../tags/tag74.xml"/><Relationship Id="rId11" Type="http://schemas.openxmlformats.org/officeDocument/2006/relationships/image" Target="../media/image5.png"/><Relationship Id="rId5" Type="http://schemas.openxmlformats.org/officeDocument/2006/relationships/tags" Target="../tags/tag73.xml"/><Relationship Id="rId10" Type="http://schemas.openxmlformats.org/officeDocument/2006/relationships/image" Target="../media/image4.png"/><Relationship Id="rId4" Type="http://schemas.openxmlformats.org/officeDocument/2006/relationships/tags" Target="../tags/tag72.xml"/><Relationship Id="rId9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6.xml"/><Relationship Id="rId1" Type="http://schemas.openxmlformats.org/officeDocument/2006/relationships/customXml" Target="../../customXml/item7.xml"/><Relationship Id="rId4" Type="http://schemas.openxmlformats.org/officeDocument/2006/relationships/image" Target="../media/image6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7.xml"/><Relationship Id="rId1" Type="http://schemas.openxmlformats.org/officeDocument/2006/relationships/customXml" Target="../../customXml/item8.xml"/><Relationship Id="rId4" Type="http://schemas.openxmlformats.org/officeDocument/2006/relationships/image" Target="../media/image6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8.xml"/><Relationship Id="rId1" Type="http://schemas.openxmlformats.org/officeDocument/2006/relationships/customXml" Target="../../customXml/item22.xml"/><Relationship Id="rId4" Type="http://schemas.openxmlformats.org/officeDocument/2006/relationships/image" Target="../media/image6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9.xml"/><Relationship Id="rId1" Type="http://schemas.openxmlformats.org/officeDocument/2006/relationships/customXml" Target="../../customXml/item11.xml"/><Relationship Id="rId4" Type="http://schemas.openxmlformats.org/officeDocument/2006/relationships/image" Target="../media/image6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0.xml"/><Relationship Id="rId1" Type="http://schemas.openxmlformats.org/officeDocument/2006/relationships/customXml" Target="../../customXml/item4.xml"/><Relationship Id="rId4" Type="http://schemas.openxmlformats.org/officeDocument/2006/relationships/image" Target="../media/image6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3440A-D04E-4FB0-ACBB-D1FD42651063}" type="datetime1">
              <a:rPr lang="es-ES" smtClean="0"/>
              <a:pPr/>
              <a:t>08/09/2022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8714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3440A-D04E-4FB0-ACBB-D1FD42651063}" type="datetime1">
              <a:rPr lang="es-ES" smtClean="0"/>
              <a:pPr/>
              <a:t>08/09/2022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8475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3440A-D04E-4FB0-ACBB-D1FD42651063}" type="datetime1">
              <a:rPr lang="es-ES" smtClean="0"/>
              <a:pPr/>
              <a:t>08/09/2022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2470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3440A-D04E-4FB0-ACBB-D1FD42651063}" type="datetime1">
              <a:rPr lang="es-ES" smtClean="0"/>
              <a:pPr/>
              <a:t>08/09/2022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9592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2 - 3 Choic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idx="10"/>
          </p:nvPr>
        </p:nvSpPr>
        <p:spPr>
          <a:xfrm>
            <a:off x="155448" y="116586"/>
            <a:ext cx="8458200" cy="759180"/>
          </a:xfrm>
        </p:spPr>
        <p:txBody>
          <a:bodyPr vert="horz" anchor="t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1"/>
            <p:custDataLst>
              <p:tags r:id="rId2"/>
            </p:custDataLst>
          </p:nvPr>
        </p:nvSpPr>
        <p:spPr>
          <a:xfrm>
            <a:off x="1371600" y="1673351"/>
            <a:ext cx="7388352" cy="1215923"/>
          </a:xfrm>
        </p:spPr>
        <p:txBody>
          <a:bodyPr vert="horz" lIns="90876" tIns="34653" rIns="90876" bIns="34653" anchor="ctr">
            <a:no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1371600" y="3005861"/>
            <a:ext cx="7388352" cy="1215923"/>
          </a:xfrm>
          <a:prstGeom prst="rect">
            <a:avLst/>
          </a:prstGeom>
        </p:spPr>
        <p:txBody>
          <a:bodyPr vert="horz" lIns="90876" tIns="34653" rIns="90876" bIns="34653" anchor="ctr"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371600" y="4338370"/>
            <a:ext cx="7388352" cy="1215923"/>
          </a:xfrm>
          <a:prstGeom prst="rect">
            <a:avLst/>
          </a:prstGeom>
        </p:spPr>
        <p:txBody>
          <a:bodyPr vert="horz" lIns="90876" tIns="34653" rIns="90876" bIns="34653" anchor="ctr"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pic>
        <p:nvPicPr>
          <p:cNvPr id="10" name="Picture 9" descr="Answer1.png"/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155448" y="1852688"/>
            <a:ext cx="857250" cy="857250"/>
          </a:xfrm>
          <a:prstGeom prst="rect">
            <a:avLst/>
          </a:prstGeom>
        </p:spPr>
      </p:pic>
      <p:pic>
        <p:nvPicPr>
          <p:cNvPr id="11" name="Picture 10" descr="Answer2.png"/>
          <p:cNvPicPr>
            <a:picLocks/>
          </p:cNvPicPr>
          <p:nvPr userDrawn="1">
            <p:custDataLst>
              <p:tags r:id="rId6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155448" y="3185198"/>
            <a:ext cx="857250" cy="857250"/>
          </a:xfrm>
          <a:prstGeom prst="rect">
            <a:avLst/>
          </a:prstGeom>
        </p:spPr>
      </p:pic>
      <p:pic>
        <p:nvPicPr>
          <p:cNvPr id="12" name="Picture 11" descr="Answer3.png"/>
          <p:cNvPicPr>
            <a:picLocks/>
          </p:cNvPicPr>
          <p:nvPr userDrawn="1">
            <p:custDataLst>
              <p:tags r:id="rId7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155448" y="4517707"/>
            <a:ext cx="857250" cy="85725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1 - 3 Choic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idx="10"/>
          </p:nvPr>
        </p:nvSpPr>
        <p:spPr>
          <a:xfrm>
            <a:off x="155448" y="116586"/>
            <a:ext cx="8458200" cy="759180"/>
          </a:xfrm>
        </p:spPr>
        <p:txBody>
          <a:bodyPr vert="horz" anchor="t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1"/>
            <p:custDataLst>
              <p:tags r:id="rId2"/>
            </p:custDataLst>
          </p:nvPr>
        </p:nvSpPr>
        <p:spPr>
          <a:xfrm>
            <a:off x="1371600" y="1673351"/>
            <a:ext cx="7388352" cy="1215923"/>
          </a:xfrm>
        </p:spPr>
        <p:txBody>
          <a:bodyPr vert="horz" lIns="90876" tIns="34653" rIns="90876" bIns="34653" anchor="ctr">
            <a:no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1371600" y="3005861"/>
            <a:ext cx="7388352" cy="1215923"/>
          </a:xfrm>
          <a:prstGeom prst="rect">
            <a:avLst/>
          </a:prstGeom>
        </p:spPr>
        <p:txBody>
          <a:bodyPr vert="horz" lIns="90876" tIns="34653" rIns="90876" bIns="34653" anchor="ctr"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371600" y="4338370"/>
            <a:ext cx="7388352" cy="1215923"/>
          </a:xfrm>
          <a:prstGeom prst="rect">
            <a:avLst/>
          </a:prstGeom>
        </p:spPr>
        <p:txBody>
          <a:bodyPr vert="horz" lIns="90876" tIns="34653" rIns="90876" bIns="34653" anchor="ctr"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pic>
        <p:nvPicPr>
          <p:cNvPr id="10" name="Picture 9" descr="Answer1.png"/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155448" y="1852688"/>
            <a:ext cx="857250" cy="857250"/>
          </a:xfrm>
          <a:prstGeom prst="rect">
            <a:avLst/>
          </a:prstGeom>
        </p:spPr>
      </p:pic>
      <p:pic>
        <p:nvPicPr>
          <p:cNvPr id="11" name="Picture 10" descr="Answer2.png"/>
          <p:cNvPicPr>
            <a:picLocks/>
          </p:cNvPicPr>
          <p:nvPr userDrawn="1">
            <p:custDataLst>
              <p:tags r:id="rId6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155448" y="3185198"/>
            <a:ext cx="857250" cy="857250"/>
          </a:xfrm>
          <a:prstGeom prst="rect">
            <a:avLst/>
          </a:prstGeom>
        </p:spPr>
      </p:pic>
      <p:pic>
        <p:nvPicPr>
          <p:cNvPr id="12" name="Picture 11" descr="Answer3.png"/>
          <p:cNvPicPr>
            <a:picLocks/>
          </p:cNvPicPr>
          <p:nvPr userDrawn="1">
            <p:custDataLst>
              <p:tags r:id="rId7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155448" y="4517707"/>
            <a:ext cx="857250" cy="85725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1 - Draw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idx="10"/>
          </p:nvPr>
        </p:nvSpPr>
        <p:spPr>
          <a:xfrm>
            <a:off x="155448" y="116586"/>
            <a:ext cx="8458200" cy="759180"/>
          </a:xfrm>
        </p:spPr>
        <p:txBody>
          <a:bodyPr vert="horz" anchor="t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pic>
        <p:nvPicPr>
          <p:cNvPr id="7" name="Picture 6" descr="Palette.png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55448" y="1523390"/>
            <a:ext cx="804672" cy="506541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3 - Draw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idx="10"/>
          </p:nvPr>
        </p:nvSpPr>
        <p:spPr>
          <a:xfrm>
            <a:off x="155448" y="116586"/>
            <a:ext cx="8458200" cy="759180"/>
          </a:xfrm>
        </p:spPr>
        <p:txBody>
          <a:bodyPr vert="horz" anchor="t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pic>
        <p:nvPicPr>
          <p:cNvPr id="7" name="Picture 6" descr="Palette.png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55448" y="1523390"/>
            <a:ext cx="804672" cy="506541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2 - Draw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idx="10"/>
          </p:nvPr>
        </p:nvSpPr>
        <p:spPr>
          <a:xfrm>
            <a:off x="155448" y="116586"/>
            <a:ext cx="8458200" cy="759180"/>
          </a:xfrm>
        </p:spPr>
        <p:txBody>
          <a:bodyPr vert="horz" anchor="t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pic>
        <p:nvPicPr>
          <p:cNvPr id="7" name="Picture 6" descr="Palette.png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55448" y="1523390"/>
            <a:ext cx="804672" cy="506541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3 - Yes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 idx="13"/>
          </p:nvPr>
        </p:nvSpPr>
        <p:spPr>
          <a:xfrm>
            <a:off x="310896" y="155448"/>
            <a:ext cx="8458200" cy="935476"/>
          </a:xfrm>
        </p:spPr>
        <p:txBody>
          <a:bodyPr vert="horz" anchor="t" anchorCtr="1"/>
          <a:lstStyle>
            <a:lvl1pPr algn="ctr" defTabSz="914400" rtl="0" eaLnBrk="1" latinLnBrk="0" hangingPunct="1">
              <a:spcBef>
                <a:spcPct val="0"/>
              </a:spcBef>
              <a:buNone/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pic>
        <p:nvPicPr>
          <p:cNvPr id="7" name="Picture 6" descr="Answer1.png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155448" y="2167323"/>
            <a:ext cx="1143000" cy="1143000"/>
          </a:xfrm>
          <a:prstGeom prst="rect">
            <a:avLst/>
          </a:prstGeom>
        </p:spPr>
      </p:pic>
      <p:pic>
        <p:nvPicPr>
          <p:cNvPr id="8" name="Picture 7" descr="Answer2.png"/>
          <p:cNvPicPr>
            <a:picLocks/>
          </p:cNvPicPr>
          <p:nvPr userDrawn="1"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155448" y="3849590"/>
            <a:ext cx="1143000" cy="114300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6 - 3 Cho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 idx="13"/>
          </p:nvPr>
        </p:nvSpPr>
        <p:spPr>
          <a:xfrm>
            <a:off x="310896" y="155448"/>
            <a:ext cx="8458200" cy="758494"/>
          </a:xfrm>
        </p:spPr>
        <p:txBody>
          <a:bodyPr vert="horz" anchor="t" anchorCtr="1"/>
          <a:lstStyle>
            <a:lvl1pPr algn="ctr" defTabSz="914400" rtl="0" eaLnBrk="1" latinLnBrk="0" hangingPunct="1">
              <a:spcBef>
                <a:spcPct val="0"/>
              </a:spcBef>
              <a:buNone/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>
          <a:xfrm>
            <a:off x="1371600" y="1673351"/>
            <a:ext cx="7388352" cy="1215923"/>
          </a:xfrm>
        </p:spPr>
        <p:txBody>
          <a:bodyPr vert="horz" lIns="90876" tIns="34653" rIns="90876" bIns="34653" anchor="ctr">
            <a:no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pic>
        <p:nvPicPr>
          <p:cNvPr id="8" name="Picture 7" descr="Answer1.png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155448" y="1709813"/>
            <a:ext cx="1143000" cy="1143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1371600" y="3099816"/>
            <a:ext cx="7388352" cy="1215923"/>
          </a:xfrm>
          <a:prstGeom prst="rect">
            <a:avLst/>
          </a:prstGeom>
        </p:spPr>
        <p:txBody>
          <a:bodyPr vert="horz" lIns="90876" tIns="34653" rIns="90876" bIns="34653" anchor="ctr"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pic>
        <p:nvPicPr>
          <p:cNvPr id="10" name="Picture 9" descr="Answer2.png"/>
          <p:cNvPicPr>
            <a:picLocks/>
          </p:cNvPicPr>
          <p:nvPr userDrawn="1"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155448" y="3136277"/>
            <a:ext cx="1143000" cy="1143000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1371600" y="4516678"/>
            <a:ext cx="7388352" cy="1215923"/>
          </a:xfrm>
          <a:prstGeom prst="rect">
            <a:avLst/>
          </a:prstGeom>
        </p:spPr>
        <p:txBody>
          <a:bodyPr vert="horz" lIns="90876" tIns="34653" rIns="90876" bIns="34653" anchor="ctr"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pic>
        <p:nvPicPr>
          <p:cNvPr id="12" name="Picture 11" descr="Answer3.png"/>
          <p:cNvPicPr>
            <a:picLocks/>
          </p:cNvPicPr>
          <p:nvPr userDrawn="1">
            <p:custDataLst>
              <p:tags r:id="rId4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155448" y="4553140"/>
            <a:ext cx="1143000" cy="114300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FADA7-12A5-4168-87FD-0A7BA931419B}" type="datetime1">
              <a:rPr lang="es-ES" smtClean="0"/>
              <a:pPr/>
              <a:t>08/09/2022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2B7-F7A6-44F5-A940-BF91B5A1AE3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00914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7 - 3 Cho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 idx="13"/>
          </p:nvPr>
        </p:nvSpPr>
        <p:spPr>
          <a:xfrm>
            <a:off x="310896" y="155448"/>
            <a:ext cx="8458200" cy="758494"/>
          </a:xfrm>
        </p:spPr>
        <p:txBody>
          <a:bodyPr vert="horz" anchor="t" anchorCtr="1"/>
          <a:lstStyle>
            <a:lvl1pPr algn="ctr" defTabSz="914400" rtl="0" eaLnBrk="1" latinLnBrk="0" hangingPunct="1">
              <a:spcBef>
                <a:spcPct val="0"/>
              </a:spcBef>
              <a:buNone/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>
          <a:xfrm>
            <a:off x="1371600" y="1673351"/>
            <a:ext cx="7388352" cy="1215923"/>
          </a:xfrm>
        </p:spPr>
        <p:txBody>
          <a:bodyPr vert="horz" lIns="90876" tIns="34653" rIns="90876" bIns="34653" anchor="ctr">
            <a:no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pic>
        <p:nvPicPr>
          <p:cNvPr id="8" name="Picture 7" descr="Answer1.png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155448" y="1709813"/>
            <a:ext cx="1143000" cy="1143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1371600" y="3099816"/>
            <a:ext cx="7388352" cy="1215923"/>
          </a:xfrm>
          <a:prstGeom prst="rect">
            <a:avLst/>
          </a:prstGeom>
        </p:spPr>
        <p:txBody>
          <a:bodyPr vert="horz" lIns="90876" tIns="34653" rIns="90876" bIns="34653" anchor="ctr"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pic>
        <p:nvPicPr>
          <p:cNvPr id="10" name="Picture 9" descr="Answer2.png"/>
          <p:cNvPicPr>
            <a:picLocks/>
          </p:cNvPicPr>
          <p:nvPr userDrawn="1"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155448" y="3136277"/>
            <a:ext cx="1143000" cy="1143000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1371600" y="4516678"/>
            <a:ext cx="7388352" cy="1215923"/>
          </a:xfrm>
          <a:prstGeom prst="rect">
            <a:avLst/>
          </a:prstGeom>
        </p:spPr>
        <p:txBody>
          <a:bodyPr vert="horz" lIns="90876" tIns="34653" rIns="90876" bIns="34653" anchor="ctr"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pic>
        <p:nvPicPr>
          <p:cNvPr id="12" name="Picture 11" descr="Answer3.png"/>
          <p:cNvPicPr>
            <a:picLocks/>
          </p:cNvPicPr>
          <p:nvPr userDrawn="1">
            <p:custDataLst>
              <p:tags r:id="rId4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155448" y="4553140"/>
            <a:ext cx="1143000" cy="114300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4 - Draw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idx="10"/>
          </p:nvPr>
        </p:nvSpPr>
        <p:spPr>
          <a:xfrm>
            <a:off x="155448" y="116586"/>
            <a:ext cx="8458200" cy="759180"/>
          </a:xfrm>
        </p:spPr>
        <p:txBody>
          <a:bodyPr vert="horz" anchor="t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pic>
        <p:nvPicPr>
          <p:cNvPr id="7" name="Picture 6" descr="Palette.png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55448" y="1523390"/>
            <a:ext cx="804672" cy="506541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 -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use Mischief  -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ouse Mischief  -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5 - Draw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idx="10"/>
          </p:nvPr>
        </p:nvSpPr>
        <p:spPr>
          <a:xfrm>
            <a:off x="155448" y="116586"/>
            <a:ext cx="8458200" cy="759180"/>
          </a:xfrm>
        </p:spPr>
        <p:txBody>
          <a:bodyPr vert="horz" anchor="t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pic>
        <p:nvPicPr>
          <p:cNvPr id="7" name="Picture 6" descr="Palette.png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55448" y="1523390"/>
            <a:ext cx="804672" cy="506541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1 - 6 Choic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idx="10"/>
          </p:nvPr>
        </p:nvSpPr>
        <p:spPr>
          <a:xfrm>
            <a:off x="155448" y="116586"/>
            <a:ext cx="8458200" cy="759180"/>
          </a:xfrm>
        </p:spPr>
        <p:txBody>
          <a:bodyPr vert="horz" anchor="t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1"/>
            <p:custDataLst>
              <p:tags r:id="rId2"/>
            </p:custDataLst>
          </p:nvPr>
        </p:nvSpPr>
        <p:spPr>
          <a:xfrm>
            <a:off x="1069848" y="1106195"/>
            <a:ext cx="7699247" cy="804443"/>
          </a:xfrm>
        </p:spPr>
        <p:txBody>
          <a:bodyPr vert="horz" lIns="94700" tIns="22926" rIns="94700" bIns="22926" anchor="ctr">
            <a:no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1069848" y="2027224"/>
            <a:ext cx="7699247" cy="804443"/>
          </a:xfrm>
          <a:prstGeom prst="rect">
            <a:avLst/>
          </a:prstGeom>
        </p:spPr>
        <p:txBody>
          <a:bodyPr vert="horz" lIns="94700" tIns="22926" rIns="94700" bIns="22926" anchor="ctr"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069848" y="2948254"/>
            <a:ext cx="7699247" cy="804443"/>
          </a:xfrm>
          <a:prstGeom prst="rect">
            <a:avLst/>
          </a:prstGeom>
        </p:spPr>
        <p:txBody>
          <a:bodyPr vert="horz" lIns="94700" tIns="22926" rIns="94700" bIns="22926" anchor="ctr"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1069848" y="3869283"/>
            <a:ext cx="7699247" cy="804443"/>
          </a:xfrm>
          <a:prstGeom prst="rect">
            <a:avLst/>
          </a:prstGeom>
        </p:spPr>
        <p:txBody>
          <a:bodyPr vert="horz" lIns="94700" tIns="22926" rIns="94700" bIns="22926" anchor="ctr"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1069848" y="4790313"/>
            <a:ext cx="7699247" cy="804443"/>
          </a:xfrm>
          <a:prstGeom prst="rect">
            <a:avLst/>
          </a:prstGeom>
        </p:spPr>
        <p:txBody>
          <a:bodyPr vert="horz" lIns="94700" tIns="22926" rIns="94700" bIns="22926" anchor="ctr"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6"/>
            <p:custDataLst>
              <p:tags r:id="rId7"/>
            </p:custDataLst>
          </p:nvPr>
        </p:nvSpPr>
        <p:spPr>
          <a:xfrm>
            <a:off x="1069848" y="5711342"/>
            <a:ext cx="7699247" cy="804443"/>
          </a:xfrm>
          <a:prstGeom prst="rect">
            <a:avLst/>
          </a:prstGeom>
        </p:spPr>
        <p:txBody>
          <a:bodyPr vert="horz" lIns="94700" tIns="22926" rIns="94700" bIns="22926" anchor="ctr"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pic>
        <p:nvPicPr>
          <p:cNvPr id="13" name="Picture 12" descr="Answer1.png"/>
          <p:cNvPicPr>
            <a:picLocks/>
          </p:cNvPicPr>
          <p:nvPr userDrawn="1">
            <p:custDataLst>
              <p:tags r:id="rId8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155448" y="1210094"/>
            <a:ext cx="596645" cy="596645"/>
          </a:xfrm>
          <a:prstGeom prst="rect">
            <a:avLst/>
          </a:prstGeom>
        </p:spPr>
      </p:pic>
      <p:pic>
        <p:nvPicPr>
          <p:cNvPr id="14" name="Picture 13" descr="Answer2.png"/>
          <p:cNvPicPr>
            <a:picLocks/>
          </p:cNvPicPr>
          <p:nvPr userDrawn="1">
            <p:custDataLst>
              <p:tags r:id="rId9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155448" y="2131123"/>
            <a:ext cx="596645" cy="596645"/>
          </a:xfrm>
          <a:prstGeom prst="rect">
            <a:avLst/>
          </a:prstGeom>
        </p:spPr>
      </p:pic>
      <p:pic>
        <p:nvPicPr>
          <p:cNvPr id="15" name="Picture 14" descr="Answer3.png"/>
          <p:cNvPicPr>
            <a:picLocks/>
          </p:cNvPicPr>
          <p:nvPr userDrawn="1">
            <p:custDataLst>
              <p:tags r:id="rId10"/>
            </p:custDataLst>
          </p:nvPr>
        </p:nvPicPr>
        <p:blipFill>
          <a:blip r:embed="rId17" cstate="print"/>
          <a:stretch>
            <a:fillRect/>
          </a:stretch>
        </p:blipFill>
        <p:spPr>
          <a:xfrm>
            <a:off x="155448" y="3052152"/>
            <a:ext cx="596645" cy="596645"/>
          </a:xfrm>
          <a:prstGeom prst="rect">
            <a:avLst/>
          </a:prstGeom>
        </p:spPr>
      </p:pic>
      <p:pic>
        <p:nvPicPr>
          <p:cNvPr id="16" name="Picture 15" descr="Answer4.png"/>
          <p:cNvPicPr>
            <a:picLocks/>
          </p:cNvPicPr>
          <p:nvPr userDrawn="1">
            <p:custDataLst>
              <p:tags r:id="rId11"/>
            </p:custDataLst>
          </p:nvPr>
        </p:nvPicPr>
        <p:blipFill>
          <a:blip r:embed="rId18" cstate="print"/>
          <a:stretch>
            <a:fillRect/>
          </a:stretch>
        </p:blipFill>
        <p:spPr>
          <a:xfrm>
            <a:off x="155448" y="3973182"/>
            <a:ext cx="596645" cy="596645"/>
          </a:xfrm>
          <a:prstGeom prst="rect">
            <a:avLst/>
          </a:prstGeom>
        </p:spPr>
      </p:pic>
      <p:pic>
        <p:nvPicPr>
          <p:cNvPr id="17" name="Picture 16" descr="Answer5.png"/>
          <p:cNvPicPr>
            <a:picLocks/>
          </p:cNvPicPr>
          <p:nvPr userDrawn="1">
            <p:custDataLst>
              <p:tags r:id="rId12"/>
            </p:custDataLst>
          </p:nvPr>
        </p:nvPicPr>
        <p:blipFill>
          <a:blip r:embed="rId19" cstate="print"/>
          <a:stretch>
            <a:fillRect/>
          </a:stretch>
        </p:blipFill>
        <p:spPr>
          <a:xfrm>
            <a:off x="155448" y="4894211"/>
            <a:ext cx="596645" cy="596645"/>
          </a:xfrm>
          <a:prstGeom prst="rect">
            <a:avLst/>
          </a:prstGeom>
        </p:spPr>
      </p:pic>
      <p:pic>
        <p:nvPicPr>
          <p:cNvPr id="18" name="Picture 17" descr="Answer6.png"/>
          <p:cNvPicPr>
            <a:picLocks/>
          </p:cNvPicPr>
          <p:nvPr userDrawn="1">
            <p:custDataLst>
              <p:tags r:id="rId13"/>
            </p:custDataLst>
          </p:nvPr>
        </p:nvPicPr>
        <p:blipFill>
          <a:blip r:embed="rId20" cstate="print"/>
          <a:stretch>
            <a:fillRect/>
          </a:stretch>
        </p:blipFill>
        <p:spPr>
          <a:xfrm>
            <a:off x="155448" y="5815241"/>
            <a:ext cx="596645" cy="596645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3 - 3 Choic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idx="10"/>
          </p:nvPr>
        </p:nvSpPr>
        <p:spPr>
          <a:xfrm>
            <a:off x="155448" y="116586"/>
            <a:ext cx="8458200" cy="759180"/>
          </a:xfrm>
        </p:spPr>
        <p:txBody>
          <a:bodyPr vert="horz" anchor="t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1"/>
            <p:custDataLst>
              <p:tags r:id="rId2"/>
            </p:custDataLst>
          </p:nvPr>
        </p:nvSpPr>
        <p:spPr>
          <a:xfrm>
            <a:off x="1371600" y="1673351"/>
            <a:ext cx="7388352" cy="1215923"/>
          </a:xfrm>
        </p:spPr>
        <p:txBody>
          <a:bodyPr vert="horz" lIns="90876" tIns="34653" rIns="90876" bIns="34653" anchor="ctr">
            <a:no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1371600" y="3005861"/>
            <a:ext cx="7388352" cy="1215923"/>
          </a:xfrm>
          <a:prstGeom prst="rect">
            <a:avLst/>
          </a:prstGeom>
        </p:spPr>
        <p:txBody>
          <a:bodyPr vert="horz" lIns="90876" tIns="34653" rIns="90876" bIns="34653" anchor="ctr"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371600" y="4338370"/>
            <a:ext cx="7388352" cy="1215923"/>
          </a:xfrm>
          <a:prstGeom prst="rect">
            <a:avLst/>
          </a:prstGeom>
        </p:spPr>
        <p:txBody>
          <a:bodyPr vert="horz" lIns="90876" tIns="34653" rIns="90876" bIns="34653" anchor="ctr"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pic>
        <p:nvPicPr>
          <p:cNvPr id="10" name="Picture 9" descr="Answer1.png"/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155448" y="1852688"/>
            <a:ext cx="857250" cy="857250"/>
          </a:xfrm>
          <a:prstGeom prst="rect">
            <a:avLst/>
          </a:prstGeom>
        </p:spPr>
      </p:pic>
      <p:pic>
        <p:nvPicPr>
          <p:cNvPr id="11" name="Picture 10" descr="Answer2.png"/>
          <p:cNvPicPr>
            <a:picLocks/>
          </p:cNvPicPr>
          <p:nvPr userDrawn="1">
            <p:custDataLst>
              <p:tags r:id="rId6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155448" y="3185198"/>
            <a:ext cx="857250" cy="857250"/>
          </a:xfrm>
          <a:prstGeom prst="rect">
            <a:avLst/>
          </a:prstGeom>
        </p:spPr>
      </p:pic>
      <p:pic>
        <p:nvPicPr>
          <p:cNvPr id="12" name="Picture 11" descr="Answer3.png"/>
          <p:cNvPicPr>
            <a:picLocks/>
          </p:cNvPicPr>
          <p:nvPr userDrawn="1">
            <p:custDataLst>
              <p:tags r:id="rId7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155448" y="4517707"/>
            <a:ext cx="857250" cy="85725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1 - Yes/N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idx="10"/>
          </p:nvPr>
        </p:nvSpPr>
        <p:spPr>
          <a:xfrm>
            <a:off x="155448" y="116586"/>
            <a:ext cx="8458200" cy="759180"/>
          </a:xfrm>
        </p:spPr>
        <p:txBody>
          <a:bodyPr vert="horz" anchor="t" anchorCtr="0"/>
          <a:lstStyle>
            <a:lvl1pPr algn="l" rtl="0" eaLnBrk="1" latinLnBrk="0" hangingPunct="1">
              <a:spcBef>
                <a:spcPct val="0"/>
              </a:spcBef>
              <a:buNone/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7" name="TextBox 6"/>
          <p:cNvSpPr txBox="1"/>
          <p:nvPr userDrawn="1">
            <p:custDataLst>
              <p:tags r:id="rId2"/>
            </p:custDataLst>
          </p:nvPr>
        </p:nvSpPr>
        <p:spPr>
          <a:xfrm>
            <a:off x="1371600" y="1901723"/>
            <a:ext cx="7388352" cy="1522476"/>
          </a:xfrm>
          <a:prstGeom prst="rect">
            <a:avLst/>
          </a:prstGeom>
          <a:noFill/>
        </p:spPr>
        <p:txBody>
          <a:bodyPr vert="horz" rtlCol="0" anchor="ctr">
            <a:noAutofit/>
          </a:bodyPr>
          <a:lstStyle/>
          <a:p>
            <a:pPr marL="0" algn="l" defTabSz="914400">
              <a:buNone/>
            </a:pPr>
            <a:r>
              <a:rPr lang="en-US" sz="3200" b="0" i="0">
                <a:latin typeface="Tw Cen MT"/>
                <a:ea typeface="+mn-ea"/>
                <a:cs typeface="+mn-cs"/>
              </a:rPr>
              <a:t>Sí</a:t>
            </a:r>
          </a:p>
        </p:txBody>
      </p:sp>
      <p:sp>
        <p:nvSpPr>
          <p:cNvPr id="8" name="TextBox 7"/>
          <p:cNvSpPr txBox="1"/>
          <p:nvPr userDrawn="1">
            <p:custDataLst>
              <p:tags r:id="rId3"/>
            </p:custDataLst>
          </p:nvPr>
        </p:nvSpPr>
        <p:spPr>
          <a:xfrm>
            <a:off x="1371600" y="3540785"/>
            <a:ext cx="7388352" cy="1522476"/>
          </a:xfrm>
          <a:prstGeom prst="rect">
            <a:avLst/>
          </a:prstGeom>
          <a:noFill/>
        </p:spPr>
        <p:txBody>
          <a:bodyPr vert="horz" rtlCol="0" anchor="ctr">
            <a:noAutofit/>
          </a:bodyPr>
          <a:lstStyle/>
          <a:p>
            <a:pPr marL="0" algn="l" defTabSz="914400">
              <a:buNone/>
            </a:pPr>
            <a:r>
              <a:rPr lang="en-US" sz="3200" b="0" i="0">
                <a:latin typeface="Tw Cen MT"/>
                <a:ea typeface="+mn-ea"/>
                <a:cs typeface="+mn-cs"/>
              </a:rPr>
              <a:t>No</a:t>
            </a:r>
          </a:p>
        </p:txBody>
      </p:sp>
      <p:pic>
        <p:nvPicPr>
          <p:cNvPr id="9" name="Picture 8" descr="Answer1.png"/>
          <p:cNvPicPr>
            <a:picLocks/>
          </p:cNvPicPr>
          <p:nvPr userDrawn="1">
            <p:custDataLst>
              <p:tags r:id="rId4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155448" y="2234336"/>
            <a:ext cx="857250" cy="857250"/>
          </a:xfrm>
          <a:prstGeom prst="rect">
            <a:avLst/>
          </a:prstGeom>
        </p:spPr>
      </p:pic>
      <p:pic>
        <p:nvPicPr>
          <p:cNvPr id="10" name="Picture 9" descr="Answer2.png"/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155448" y="3873398"/>
            <a:ext cx="857250" cy="85725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2 - Yes/N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155448" y="116586"/>
            <a:ext cx="8833104" cy="759180"/>
          </a:xfrm>
        </p:spPr>
        <p:txBody>
          <a:bodyPr vert="horz" wrap="square" anchor="ctr" anchorCtr="1">
            <a:normAutofit/>
          </a:bodyPr>
          <a:lstStyle>
            <a:lvl1pPr algn="l" rtl="0" eaLnBrk="1" latinLnBrk="0" hangingPunct="1">
              <a:buNone/>
              <a:defRPr/>
            </a:lvl1pPr>
            <a:lvl2pPr algn="l" rtl="0" eaLnBrk="1" latinLnBrk="0" hangingPunct="1">
              <a:buNone/>
              <a:defRPr/>
            </a:lvl2pPr>
            <a:lvl3pPr algn="l" rtl="0" eaLnBrk="1" latinLnBrk="0" hangingPunct="1">
              <a:buNone/>
              <a:defRPr/>
            </a:lvl3pPr>
            <a:lvl4pPr algn="l" rtl="0" eaLnBrk="1" latinLnBrk="0" hangingPunct="1">
              <a:buNone/>
              <a:defRPr/>
            </a:lvl4pPr>
            <a:lvl5pPr algn="l" rtl="0" eaLnBrk="1" latinLnBrk="0" hangingPunct="1"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TextBox 6"/>
          <p:cNvSpPr txBox="1"/>
          <p:nvPr userDrawn="1">
            <p:custDataLst>
              <p:tags r:id="rId2"/>
            </p:custDataLst>
          </p:nvPr>
        </p:nvSpPr>
        <p:spPr>
          <a:xfrm>
            <a:off x="1371600" y="1901723"/>
            <a:ext cx="7388352" cy="1522476"/>
          </a:xfrm>
          <a:prstGeom prst="rect">
            <a:avLst/>
          </a:prstGeom>
          <a:noFill/>
        </p:spPr>
        <p:txBody>
          <a:bodyPr vert="horz" rtlCol="0" anchor="ctr">
            <a:noAutofit/>
          </a:bodyPr>
          <a:lstStyle/>
          <a:p>
            <a:pPr marL="0" algn="l" defTabSz="914400">
              <a:buNone/>
            </a:pPr>
            <a:r>
              <a:rPr lang="en-US" sz="3200" b="0" i="0">
                <a:latin typeface="Tw Cen MT"/>
                <a:ea typeface="+mn-ea"/>
                <a:cs typeface="+mn-cs"/>
              </a:rPr>
              <a:t>Sí</a:t>
            </a:r>
          </a:p>
        </p:txBody>
      </p:sp>
      <p:sp>
        <p:nvSpPr>
          <p:cNvPr id="8" name="TextBox 7"/>
          <p:cNvSpPr txBox="1"/>
          <p:nvPr userDrawn="1">
            <p:custDataLst>
              <p:tags r:id="rId3"/>
            </p:custDataLst>
          </p:nvPr>
        </p:nvSpPr>
        <p:spPr>
          <a:xfrm>
            <a:off x="1371600" y="3540785"/>
            <a:ext cx="7388352" cy="1522476"/>
          </a:xfrm>
          <a:prstGeom prst="rect">
            <a:avLst/>
          </a:prstGeom>
          <a:noFill/>
        </p:spPr>
        <p:txBody>
          <a:bodyPr vert="horz" rtlCol="0" anchor="ctr">
            <a:noAutofit/>
          </a:bodyPr>
          <a:lstStyle/>
          <a:p>
            <a:pPr marL="0" algn="l" defTabSz="914400">
              <a:buNone/>
            </a:pPr>
            <a:r>
              <a:rPr lang="en-US" sz="3200" b="0" i="0">
                <a:latin typeface="Tw Cen MT"/>
                <a:ea typeface="+mn-ea"/>
                <a:cs typeface="+mn-cs"/>
              </a:rPr>
              <a:t>No</a:t>
            </a:r>
          </a:p>
        </p:txBody>
      </p:sp>
      <p:pic>
        <p:nvPicPr>
          <p:cNvPr id="9" name="Picture 8" descr="Answer1.png"/>
          <p:cNvPicPr>
            <a:picLocks/>
          </p:cNvPicPr>
          <p:nvPr userDrawn="1">
            <p:custDataLst>
              <p:tags r:id="rId4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155448" y="2234336"/>
            <a:ext cx="857250" cy="857250"/>
          </a:xfrm>
          <a:prstGeom prst="rect">
            <a:avLst/>
          </a:prstGeom>
        </p:spPr>
      </p:pic>
      <p:pic>
        <p:nvPicPr>
          <p:cNvPr id="10" name="Picture 9" descr="Answer2.png"/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155448" y="3873398"/>
            <a:ext cx="857250" cy="85725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A33440A-D04E-4FB0-ACBB-D1FD42651063}" type="datetime1">
              <a:rPr lang="es-ES" smtClean="0"/>
              <a:pPr algn="r"/>
              <a:t>08/09/2022</a:t>
            </a:fld>
            <a:endParaRPr lang="es-E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 algn="ctr"/>
              <a:t>‹Nº›</a:t>
            </a:fld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379106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4 - 3 Choic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155448" y="116586"/>
            <a:ext cx="8833104" cy="759180"/>
          </a:xfrm>
        </p:spPr>
        <p:txBody>
          <a:bodyPr vert="horz" wrap="square" anchor="ctr" anchorCtr="1">
            <a:normAutofit/>
          </a:bodyPr>
          <a:lstStyle>
            <a:lvl1pPr algn="l" rtl="0" eaLnBrk="1" latinLnBrk="0" hangingPunct="1">
              <a:buNone/>
              <a:defRPr/>
            </a:lvl1pPr>
            <a:lvl2pPr algn="l" rtl="0" eaLnBrk="1" latinLnBrk="0" hangingPunct="1">
              <a:buNone/>
              <a:defRPr/>
            </a:lvl2pPr>
            <a:lvl3pPr algn="l" rtl="0" eaLnBrk="1" latinLnBrk="0" hangingPunct="1">
              <a:buNone/>
              <a:defRPr/>
            </a:lvl3pPr>
            <a:lvl4pPr algn="l" rtl="0" eaLnBrk="1" latinLnBrk="0" hangingPunct="1">
              <a:buNone/>
              <a:defRPr/>
            </a:lvl4pPr>
            <a:lvl5pPr algn="l" rtl="0" eaLnBrk="1" latinLnBrk="0" hangingPunct="1"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1371600" y="1673351"/>
            <a:ext cx="7388352" cy="1215923"/>
          </a:xfrm>
          <a:prstGeom prst="rect">
            <a:avLst/>
          </a:prstGeom>
        </p:spPr>
        <p:txBody>
          <a:bodyPr vert="horz" wrap="square" lIns="90876" tIns="34653" rIns="90876" bIns="34653" anchor="ctr">
            <a:normAutofit/>
          </a:bodyPr>
          <a:lstStyle>
            <a:lvl1pPr algn="l" rtl="0" eaLnBrk="1" latinLnBrk="0" hangingPunct="1">
              <a:buNone/>
              <a:defRPr sz="3200"/>
            </a:lvl1pPr>
            <a:lvl2pPr algn="l" rtl="0" eaLnBrk="1" latinLnBrk="0" hangingPunct="1">
              <a:buNone/>
              <a:defRPr sz="3200"/>
            </a:lvl2pPr>
            <a:lvl3pPr algn="l" rtl="0" eaLnBrk="1" latinLnBrk="0" hangingPunct="1">
              <a:buNone/>
              <a:defRPr sz="3200"/>
            </a:lvl3pPr>
            <a:lvl4pPr algn="l" rtl="0" eaLnBrk="1" latinLnBrk="0" hangingPunct="1">
              <a:buNone/>
              <a:defRPr sz="3200"/>
            </a:lvl4pPr>
            <a:lvl5pPr algn="l" rtl="0" eaLnBrk="1" latinLnBrk="0" hangingPunct="1"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1371600" y="3005861"/>
            <a:ext cx="7388352" cy="1215923"/>
          </a:xfrm>
          <a:prstGeom prst="rect">
            <a:avLst/>
          </a:prstGeom>
        </p:spPr>
        <p:txBody>
          <a:bodyPr vert="horz" wrap="square" lIns="90876" tIns="34653" rIns="90876" bIns="34653" anchor="ctr">
            <a:normAutofit/>
          </a:bodyPr>
          <a:lstStyle>
            <a:lvl1pPr algn="l" rtl="0" eaLnBrk="1" latinLnBrk="0" hangingPunct="1">
              <a:buNone/>
              <a:defRPr sz="3200"/>
            </a:lvl1pPr>
            <a:lvl2pPr algn="l" rtl="0" eaLnBrk="1" latinLnBrk="0" hangingPunct="1">
              <a:buNone/>
              <a:defRPr sz="3200"/>
            </a:lvl2pPr>
            <a:lvl3pPr algn="l" rtl="0" eaLnBrk="1" latinLnBrk="0" hangingPunct="1">
              <a:buNone/>
              <a:defRPr sz="3200"/>
            </a:lvl3pPr>
            <a:lvl4pPr algn="l" rtl="0" eaLnBrk="1" latinLnBrk="0" hangingPunct="1">
              <a:buNone/>
              <a:defRPr sz="3200"/>
            </a:lvl4pPr>
            <a:lvl5pPr algn="l" rtl="0" eaLnBrk="1" latinLnBrk="0" hangingPunct="1"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371600" y="4338370"/>
            <a:ext cx="7388352" cy="1215923"/>
          </a:xfrm>
          <a:prstGeom prst="rect">
            <a:avLst/>
          </a:prstGeom>
        </p:spPr>
        <p:txBody>
          <a:bodyPr vert="horz" wrap="square" lIns="90876" tIns="34653" rIns="90876" bIns="34653" anchor="ctr">
            <a:normAutofit/>
          </a:bodyPr>
          <a:lstStyle>
            <a:lvl1pPr algn="l" rtl="0" eaLnBrk="1" latinLnBrk="0" hangingPunct="1">
              <a:buNone/>
              <a:defRPr sz="3200"/>
            </a:lvl1pPr>
            <a:lvl2pPr algn="l" rtl="0" eaLnBrk="1" latinLnBrk="0" hangingPunct="1">
              <a:buNone/>
              <a:defRPr sz="3200"/>
            </a:lvl2pPr>
            <a:lvl3pPr algn="l" rtl="0" eaLnBrk="1" latinLnBrk="0" hangingPunct="1">
              <a:buNone/>
              <a:defRPr sz="3200"/>
            </a:lvl3pPr>
            <a:lvl4pPr algn="l" rtl="0" eaLnBrk="1" latinLnBrk="0" hangingPunct="1">
              <a:buNone/>
              <a:defRPr sz="3200"/>
            </a:lvl4pPr>
            <a:lvl5pPr algn="l" rtl="0" eaLnBrk="1" latinLnBrk="0" hangingPunct="1"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pic>
        <p:nvPicPr>
          <p:cNvPr id="10" name="Picture 9" descr="Answer1.png"/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155448" y="1852688"/>
            <a:ext cx="857250" cy="857250"/>
          </a:xfrm>
          <a:prstGeom prst="rect">
            <a:avLst/>
          </a:prstGeom>
        </p:spPr>
      </p:pic>
      <p:pic>
        <p:nvPicPr>
          <p:cNvPr id="11" name="Picture 10" descr="Answer2.png"/>
          <p:cNvPicPr>
            <a:picLocks/>
          </p:cNvPicPr>
          <p:nvPr userDrawn="1">
            <p:custDataLst>
              <p:tags r:id="rId6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155448" y="3185198"/>
            <a:ext cx="857250" cy="857250"/>
          </a:xfrm>
          <a:prstGeom prst="rect">
            <a:avLst/>
          </a:prstGeom>
        </p:spPr>
      </p:pic>
      <p:pic>
        <p:nvPicPr>
          <p:cNvPr id="12" name="Picture 11" descr="Answer3.png"/>
          <p:cNvPicPr>
            <a:picLocks/>
          </p:cNvPicPr>
          <p:nvPr userDrawn="1">
            <p:custDataLst>
              <p:tags r:id="rId7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155448" y="4517707"/>
            <a:ext cx="857250" cy="85725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5 - 3 Choic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155448" y="116586"/>
            <a:ext cx="8833104" cy="759180"/>
          </a:xfrm>
        </p:spPr>
        <p:txBody>
          <a:bodyPr vert="horz" wrap="square" anchor="ctr" anchorCtr="1">
            <a:normAutofit/>
          </a:bodyPr>
          <a:lstStyle>
            <a:lvl1pPr algn="l" rtl="0" eaLnBrk="1" latinLnBrk="0" hangingPunct="1">
              <a:buNone/>
              <a:defRPr/>
            </a:lvl1pPr>
            <a:lvl2pPr algn="l" rtl="0" eaLnBrk="1" latinLnBrk="0" hangingPunct="1">
              <a:buNone/>
              <a:defRPr/>
            </a:lvl2pPr>
            <a:lvl3pPr algn="l" rtl="0" eaLnBrk="1" latinLnBrk="0" hangingPunct="1">
              <a:buNone/>
              <a:defRPr/>
            </a:lvl3pPr>
            <a:lvl4pPr algn="l" rtl="0" eaLnBrk="1" latinLnBrk="0" hangingPunct="1">
              <a:buNone/>
              <a:defRPr/>
            </a:lvl4pPr>
            <a:lvl5pPr algn="l" rtl="0" eaLnBrk="1" latinLnBrk="0" hangingPunct="1"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1371600" y="1673351"/>
            <a:ext cx="7388352" cy="1215923"/>
          </a:xfrm>
          <a:prstGeom prst="rect">
            <a:avLst/>
          </a:prstGeom>
        </p:spPr>
        <p:txBody>
          <a:bodyPr vert="horz" wrap="square" lIns="90876" tIns="34653" rIns="90876" bIns="34653" anchor="ctr">
            <a:normAutofit/>
          </a:bodyPr>
          <a:lstStyle>
            <a:lvl1pPr algn="l" rtl="0" eaLnBrk="1" latinLnBrk="0" hangingPunct="1">
              <a:buNone/>
              <a:defRPr sz="3200"/>
            </a:lvl1pPr>
            <a:lvl2pPr algn="l" rtl="0" eaLnBrk="1" latinLnBrk="0" hangingPunct="1">
              <a:buNone/>
              <a:defRPr sz="3200"/>
            </a:lvl2pPr>
            <a:lvl3pPr algn="l" rtl="0" eaLnBrk="1" latinLnBrk="0" hangingPunct="1">
              <a:buNone/>
              <a:defRPr sz="3200"/>
            </a:lvl3pPr>
            <a:lvl4pPr algn="l" rtl="0" eaLnBrk="1" latinLnBrk="0" hangingPunct="1">
              <a:buNone/>
              <a:defRPr sz="3200"/>
            </a:lvl4pPr>
            <a:lvl5pPr algn="l" rtl="0" eaLnBrk="1" latinLnBrk="0" hangingPunct="1"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1371600" y="3005861"/>
            <a:ext cx="7388352" cy="1215923"/>
          </a:xfrm>
          <a:prstGeom prst="rect">
            <a:avLst/>
          </a:prstGeom>
        </p:spPr>
        <p:txBody>
          <a:bodyPr vert="horz" wrap="square" lIns="90876" tIns="34653" rIns="90876" bIns="34653" anchor="ctr">
            <a:normAutofit/>
          </a:bodyPr>
          <a:lstStyle>
            <a:lvl1pPr algn="l" rtl="0" eaLnBrk="1" latinLnBrk="0" hangingPunct="1">
              <a:buNone/>
              <a:defRPr sz="3200"/>
            </a:lvl1pPr>
            <a:lvl2pPr algn="l" rtl="0" eaLnBrk="1" latinLnBrk="0" hangingPunct="1">
              <a:buNone/>
              <a:defRPr sz="3200"/>
            </a:lvl2pPr>
            <a:lvl3pPr algn="l" rtl="0" eaLnBrk="1" latinLnBrk="0" hangingPunct="1">
              <a:buNone/>
              <a:defRPr sz="3200"/>
            </a:lvl3pPr>
            <a:lvl4pPr algn="l" rtl="0" eaLnBrk="1" latinLnBrk="0" hangingPunct="1">
              <a:buNone/>
              <a:defRPr sz="3200"/>
            </a:lvl4pPr>
            <a:lvl5pPr algn="l" rtl="0" eaLnBrk="1" latinLnBrk="0" hangingPunct="1"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371600" y="4338370"/>
            <a:ext cx="7388352" cy="1215923"/>
          </a:xfrm>
          <a:prstGeom prst="rect">
            <a:avLst/>
          </a:prstGeom>
        </p:spPr>
        <p:txBody>
          <a:bodyPr vert="horz" wrap="square" lIns="90876" tIns="34653" rIns="90876" bIns="34653" anchor="ctr">
            <a:normAutofit/>
          </a:bodyPr>
          <a:lstStyle>
            <a:lvl1pPr algn="l" rtl="0" eaLnBrk="1" latinLnBrk="0" hangingPunct="1">
              <a:buNone/>
              <a:defRPr sz="3200"/>
            </a:lvl1pPr>
            <a:lvl2pPr algn="l" rtl="0" eaLnBrk="1" latinLnBrk="0" hangingPunct="1">
              <a:buNone/>
              <a:defRPr sz="3200"/>
            </a:lvl2pPr>
            <a:lvl3pPr algn="l" rtl="0" eaLnBrk="1" latinLnBrk="0" hangingPunct="1">
              <a:buNone/>
              <a:defRPr sz="3200"/>
            </a:lvl3pPr>
            <a:lvl4pPr algn="l" rtl="0" eaLnBrk="1" latinLnBrk="0" hangingPunct="1">
              <a:buNone/>
              <a:defRPr sz="3200"/>
            </a:lvl4pPr>
            <a:lvl5pPr algn="l" rtl="0" eaLnBrk="1" latinLnBrk="0" hangingPunct="1"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pic>
        <p:nvPicPr>
          <p:cNvPr id="10" name="Picture 9" descr="Answer1.png"/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155448" y="1852688"/>
            <a:ext cx="857250" cy="857250"/>
          </a:xfrm>
          <a:prstGeom prst="rect">
            <a:avLst/>
          </a:prstGeom>
        </p:spPr>
      </p:pic>
      <p:pic>
        <p:nvPicPr>
          <p:cNvPr id="11" name="Picture 10" descr="Answer2.png"/>
          <p:cNvPicPr>
            <a:picLocks/>
          </p:cNvPicPr>
          <p:nvPr userDrawn="1">
            <p:custDataLst>
              <p:tags r:id="rId6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155448" y="3185198"/>
            <a:ext cx="857250" cy="857250"/>
          </a:xfrm>
          <a:prstGeom prst="rect">
            <a:avLst/>
          </a:prstGeom>
        </p:spPr>
      </p:pic>
      <p:pic>
        <p:nvPicPr>
          <p:cNvPr id="12" name="Picture 11" descr="Answer3.png"/>
          <p:cNvPicPr>
            <a:picLocks/>
          </p:cNvPicPr>
          <p:nvPr userDrawn="1">
            <p:custDataLst>
              <p:tags r:id="rId7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155448" y="4517707"/>
            <a:ext cx="857250" cy="85725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6 - 3 Choic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155448" y="116586"/>
            <a:ext cx="8833104" cy="759180"/>
          </a:xfrm>
        </p:spPr>
        <p:txBody>
          <a:bodyPr vert="horz" wrap="square" anchor="ctr" anchorCtr="1">
            <a:normAutofit/>
          </a:bodyPr>
          <a:lstStyle>
            <a:lvl1pPr algn="l" rtl="0" eaLnBrk="1" latinLnBrk="0" hangingPunct="1">
              <a:buNone/>
              <a:defRPr/>
            </a:lvl1pPr>
            <a:lvl2pPr algn="l" rtl="0" eaLnBrk="1" latinLnBrk="0" hangingPunct="1">
              <a:buNone/>
              <a:defRPr/>
            </a:lvl2pPr>
            <a:lvl3pPr algn="l" rtl="0" eaLnBrk="1" latinLnBrk="0" hangingPunct="1">
              <a:buNone/>
              <a:defRPr/>
            </a:lvl3pPr>
            <a:lvl4pPr algn="l" rtl="0" eaLnBrk="1" latinLnBrk="0" hangingPunct="1">
              <a:buNone/>
              <a:defRPr/>
            </a:lvl4pPr>
            <a:lvl5pPr algn="l" rtl="0" eaLnBrk="1" latinLnBrk="0" hangingPunct="1"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1371600" y="1673351"/>
            <a:ext cx="7388352" cy="1215923"/>
          </a:xfrm>
          <a:prstGeom prst="rect">
            <a:avLst/>
          </a:prstGeom>
        </p:spPr>
        <p:txBody>
          <a:bodyPr vert="horz" wrap="square" lIns="90876" tIns="34653" rIns="90876" bIns="34653" anchor="ctr">
            <a:normAutofit/>
          </a:bodyPr>
          <a:lstStyle>
            <a:lvl1pPr algn="l" rtl="0" eaLnBrk="1" latinLnBrk="0" hangingPunct="1">
              <a:buNone/>
              <a:defRPr sz="3200"/>
            </a:lvl1pPr>
            <a:lvl2pPr algn="l" rtl="0" eaLnBrk="1" latinLnBrk="0" hangingPunct="1">
              <a:buNone/>
              <a:defRPr sz="3200"/>
            </a:lvl2pPr>
            <a:lvl3pPr algn="l" rtl="0" eaLnBrk="1" latinLnBrk="0" hangingPunct="1">
              <a:buNone/>
              <a:defRPr sz="3200"/>
            </a:lvl3pPr>
            <a:lvl4pPr algn="l" rtl="0" eaLnBrk="1" latinLnBrk="0" hangingPunct="1">
              <a:buNone/>
              <a:defRPr sz="3200"/>
            </a:lvl4pPr>
            <a:lvl5pPr algn="l" rtl="0" eaLnBrk="1" latinLnBrk="0" hangingPunct="1"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1371600" y="3005861"/>
            <a:ext cx="7388352" cy="1215923"/>
          </a:xfrm>
          <a:prstGeom prst="rect">
            <a:avLst/>
          </a:prstGeom>
        </p:spPr>
        <p:txBody>
          <a:bodyPr vert="horz" wrap="square" lIns="90876" tIns="34653" rIns="90876" bIns="34653" anchor="ctr">
            <a:normAutofit/>
          </a:bodyPr>
          <a:lstStyle>
            <a:lvl1pPr algn="l" rtl="0" eaLnBrk="1" latinLnBrk="0" hangingPunct="1">
              <a:buNone/>
              <a:defRPr sz="3200"/>
            </a:lvl1pPr>
            <a:lvl2pPr algn="l" rtl="0" eaLnBrk="1" latinLnBrk="0" hangingPunct="1">
              <a:buNone/>
              <a:defRPr sz="3200"/>
            </a:lvl2pPr>
            <a:lvl3pPr algn="l" rtl="0" eaLnBrk="1" latinLnBrk="0" hangingPunct="1">
              <a:buNone/>
              <a:defRPr sz="3200"/>
            </a:lvl3pPr>
            <a:lvl4pPr algn="l" rtl="0" eaLnBrk="1" latinLnBrk="0" hangingPunct="1">
              <a:buNone/>
              <a:defRPr sz="3200"/>
            </a:lvl4pPr>
            <a:lvl5pPr algn="l" rtl="0" eaLnBrk="1" latinLnBrk="0" hangingPunct="1"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371600" y="4338370"/>
            <a:ext cx="7388352" cy="1215923"/>
          </a:xfrm>
          <a:prstGeom prst="rect">
            <a:avLst/>
          </a:prstGeom>
        </p:spPr>
        <p:txBody>
          <a:bodyPr vert="horz" wrap="square" lIns="90876" tIns="34653" rIns="90876" bIns="34653" anchor="ctr">
            <a:normAutofit/>
          </a:bodyPr>
          <a:lstStyle>
            <a:lvl1pPr algn="l" rtl="0" eaLnBrk="1" latinLnBrk="0" hangingPunct="1">
              <a:buNone/>
              <a:defRPr sz="3200"/>
            </a:lvl1pPr>
            <a:lvl2pPr algn="l" rtl="0" eaLnBrk="1" latinLnBrk="0" hangingPunct="1">
              <a:buNone/>
              <a:defRPr sz="3200"/>
            </a:lvl2pPr>
            <a:lvl3pPr algn="l" rtl="0" eaLnBrk="1" latinLnBrk="0" hangingPunct="1">
              <a:buNone/>
              <a:defRPr sz="3200"/>
            </a:lvl3pPr>
            <a:lvl4pPr algn="l" rtl="0" eaLnBrk="1" latinLnBrk="0" hangingPunct="1">
              <a:buNone/>
              <a:defRPr sz="3200"/>
            </a:lvl4pPr>
            <a:lvl5pPr algn="l" rtl="0" eaLnBrk="1" latinLnBrk="0" hangingPunct="1"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pic>
        <p:nvPicPr>
          <p:cNvPr id="10" name="Picture 9" descr="Answer1.png"/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155448" y="1852688"/>
            <a:ext cx="857250" cy="857250"/>
          </a:xfrm>
          <a:prstGeom prst="rect">
            <a:avLst/>
          </a:prstGeom>
        </p:spPr>
      </p:pic>
      <p:pic>
        <p:nvPicPr>
          <p:cNvPr id="11" name="Picture 10" descr="Answer2.png"/>
          <p:cNvPicPr>
            <a:picLocks/>
          </p:cNvPicPr>
          <p:nvPr userDrawn="1">
            <p:custDataLst>
              <p:tags r:id="rId6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155448" y="3185198"/>
            <a:ext cx="857250" cy="857250"/>
          </a:xfrm>
          <a:prstGeom prst="rect">
            <a:avLst/>
          </a:prstGeom>
        </p:spPr>
      </p:pic>
      <p:pic>
        <p:nvPicPr>
          <p:cNvPr id="12" name="Picture 11" descr="Answer3.png"/>
          <p:cNvPicPr>
            <a:picLocks/>
          </p:cNvPicPr>
          <p:nvPr userDrawn="1">
            <p:custDataLst>
              <p:tags r:id="rId7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155448" y="4517707"/>
            <a:ext cx="857250" cy="85725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7 - 3 Choic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155448" y="116586"/>
            <a:ext cx="8833104" cy="759180"/>
          </a:xfrm>
        </p:spPr>
        <p:txBody>
          <a:bodyPr vert="horz" wrap="square" anchor="ctr" anchorCtr="1">
            <a:normAutofit/>
          </a:bodyPr>
          <a:lstStyle>
            <a:lvl1pPr algn="l" rtl="0" eaLnBrk="1" latinLnBrk="0" hangingPunct="1">
              <a:buNone/>
              <a:defRPr/>
            </a:lvl1pPr>
            <a:lvl2pPr algn="l" rtl="0" eaLnBrk="1" latinLnBrk="0" hangingPunct="1">
              <a:buNone/>
              <a:defRPr/>
            </a:lvl2pPr>
            <a:lvl3pPr algn="l" rtl="0" eaLnBrk="1" latinLnBrk="0" hangingPunct="1">
              <a:buNone/>
              <a:defRPr/>
            </a:lvl3pPr>
            <a:lvl4pPr algn="l" rtl="0" eaLnBrk="1" latinLnBrk="0" hangingPunct="1">
              <a:buNone/>
              <a:defRPr/>
            </a:lvl4pPr>
            <a:lvl5pPr algn="l" rtl="0" eaLnBrk="1" latinLnBrk="0" hangingPunct="1"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1371600" y="1673351"/>
            <a:ext cx="7388352" cy="1215923"/>
          </a:xfrm>
          <a:prstGeom prst="rect">
            <a:avLst/>
          </a:prstGeom>
        </p:spPr>
        <p:txBody>
          <a:bodyPr vert="horz" wrap="square" lIns="90876" tIns="34653" rIns="90876" bIns="34653" anchor="ctr">
            <a:normAutofit/>
          </a:bodyPr>
          <a:lstStyle>
            <a:lvl1pPr algn="l" rtl="0" eaLnBrk="1" latinLnBrk="0" hangingPunct="1">
              <a:buNone/>
              <a:defRPr sz="3200"/>
            </a:lvl1pPr>
            <a:lvl2pPr algn="l" rtl="0" eaLnBrk="1" latinLnBrk="0" hangingPunct="1">
              <a:buNone/>
              <a:defRPr sz="3200"/>
            </a:lvl2pPr>
            <a:lvl3pPr algn="l" rtl="0" eaLnBrk="1" latinLnBrk="0" hangingPunct="1">
              <a:buNone/>
              <a:defRPr sz="3200"/>
            </a:lvl3pPr>
            <a:lvl4pPr algn="l" rtl="0" eaLnBrk="1" latinLnBrk="0" hangingPunct="1">
              <a:buNone/>
              <a:defRPr sz="3200"/>
            </a:lvl4pPr>
            <a:lvl5pPr algn="l" rtl="0" eaLnBrk="1" latinLnBrk="0" hangingPunct="1"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1371600" y="3005861"/>
            <a:ext cx="7388352" cy="1215923"/>
          </a:xfrm>
          <a:prstGeom prst="rect">
            <a:avLst/>
          </a:prstGeom>
        </p:spPr>
        <p:txBody>
          <a:bodyPr vert="horz" wrap="square" lIns="90876" tIns="34653" rIns="90876" bIns="34653" anchor="ctr">
            <a:normAutofit/>
          </a:bodyPr>
          <a:lstStyle>
            <a:lvl1pPr algn="l" rtl="0" eaLnBrk="1" latinLnBrk="0" hangingPunct="1">
              <a:buNone/>
              <a:defRPr sz="3200"/>
            </a:lvl1pPr>
            <a:lvl2pPr algn="l" rtl="0" eaLnBrk="1" latinLnBrk="0" hangingPunct="1">
              <a:buNone/>
              <a:defRPr sz="3200"/>
            </a:lvl2pPr>
            <a:lvl3pPr algn="l" rtl="0" eaLnBrk="1" latinLnBrk="0" hangingPunct="1">
              <a:buNone/>
              <a:defRPr sz="3200"/>
            </a:lvl3pPr>
            <a:lvl4pPr algn="l" rtl="0" eaLnBrk="1" latinLnBrk="0" hangingPunct="1">
              <a:buNone/>
              <a:defRPr sz="3200"/>
            </a:lvl4pPr>
            <a:lvl5pPr algn="l" rtl="0" eaLnBrk="1" latinLnBrk="0" hangingPunct="1"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371600" y="4338370"/>
            <a:ext cx="7388352" cy="1215923"/>
          </a:xfrm>
          <a:prstGeom prst="rect">
            <a:avLst/>
          </a:prstGeom>
        </p:spPr>
        <p:txBody>
          <a:bodyPr vert="horz" wrap="square" lIns="90876" tIns="34653" rIns="90876" bIns="34653" anchor="ctr">
            <a:normAutofit/>
          </a:bodyPr>
          <a:lstStyle>
            <a:lvl1pPr algn="l" rtl="0" eaLnBrk="1" latinLnBrk="0" hangingPunct="1">
              <a:buNone/>
              <a:defRPr sz="3200"/>
            </a:lvl1pPr>
            <a:lvl2pPr algn="l" rtl="0" eaLnBrk="1" latinLnBrk="0" hangingPunct="1">
              <a:buNone/>
              <a:defRPr sz="3200"/>
            </a:lvl2pPr>
            <a:lvl3pPr algn="l" rtl="0" eaLnBrk="1" latinLnBrk="0" hangingPunct="1">
              <a:buNone/>
              <a:defRPr sz="3200"/>
            </a:lvl3pPr>
            <a:lvl4pPr algn="l" rtl="0" eaLnBrk="1" latinLnBrk="0" hangingPunct="1">
              <a:buNone/>
              <a:defRPr sz="3200"/>
            </a:lvl4pPr>
            <a:lvl5pPr algn="l" rtl="0" eaLnBrk="1" latinLnBrk="0" hangingPunct="1"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pic>
        <p:nvPicPr>
          <p:cNvPr id="10" name="Picture 9" descr="Answer1.png"/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155448" y="1852688"/>
            <a:ext cx="857250" cy="857250"/>
          </a:xfrm>
          <a:prstGeom prst="rect">
            <a:avLst/>
          </a:prstGeom>
        </p:spPr>
      </p:pic>
      <p:pic>
        <p:nvPicPr>
          <p:cNvPr id="11" name="Picture 10" descr="Answer2.png"/>
          <p:cNvPicPr>
            <a:picLocks/>
          </p:cNvPicPr>
          <p:nvPr userDrawn="1">
            <p:custDataLst>
              <p:tags r:id="rId6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155448" y="3185198"/>
            <a:ext cx="857250" cy="857250"/>
          </a:xfrm>
          <a:prstGeom prst="rect">
            <a:avLst/>
          </a:prstGeom>
        </p:spPr>
      </p:pic>
      <p:pic>
        <p:nvPicPr>
          <p:cNvPr id="12" name="Picture 11" descr="Answer3.png"/>
          <p:cNvPicPr>
            <a:picLocks/>
          </p:cNvPicPr>
          <p:nvPr userDrawn="1">
            <p:custDataLst>
              <p:tags r:id="rId7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155448" y="4517707"/>
            <a:ext cx="857250" cy="85725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6 - Draw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155448" y="116586"/>
            <a:ext cx="8833104" cy="759180"/>
          </a:xfrm>
        </p:spPr>
        <p:txBody>
          <a:bodyPr vert="horz" wrap="square" anchor="ctr" anchorCtr="1">
            <a:normAutofit/>
          </a:bodyPr>
          <a:lstStyle>
            <a:lvl1pPr algn="l" rtl="0" eaLnBrk="1" latinLnBrk="0" hangingPunct="1">
              <a:buNone/>
              <a:defRPr/>
            </a:lvl1pPr>
            <a:lvl2pPr algn="l" rtl="0" eaLnBrk="1" latinLnBrk="0" hangingPunct="1">
              <a:buNone/>
              <a:defRPr/>
            </a:lvl2pPr>
            <a:lvl3pPr algn="l" rtl="0" eaLnBrk="1" latinLnBrk="0" hangingPunct="1">
              <a:buNone/>
              <a:defRPr/>
            </a:lvl3pPr>
            <a:lvl4pPr algn="l" rtl="0" eaLnBrk="1" latinLnBrk="0" hangingPunct="1">
              <a:buNone/>
              <a:defRPr/>
            </a:lvl4pPr>
            <a:lvl5pPr algn="l" rtl="0" eaLnBrk="1" latinLnBrk="0" hangingPunct="1"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pic>
        <p:nvPicPr>
          <p:cNvPr id="7" name="Picture 6" descr="Palette.png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55448" y="1523390"/>
            <a:ext cx="804672" cy="506541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7 - Draw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155448" y="116586"/>
            <a:ext cx="8833104" cy="759180"/>
          </a:xfrm>
        </p:spPr>
        <p:txBody>
          <a:bodyPr vert="horz" wrap="square" anchor="ctr" anchorCtr="1">
            <a:normAutofit/>
          </a:bodyPr>
          <a:lstStyle>
            <a:lvl1pPr algn="l" rtl="0" eaLnBrk="1" latinLnBrk="0" hangingPunct="1">
              <a:buNone/>
              <a:defRPr/>
            </a:lvl1pPr>
            <a:lvl2pPr algn="l" rtl="0" eaLnBrk="1" latinLnBrk="0" hangingPunct="1">
              <a:buNone/>
              <a:defRPr/>
            </a:lvl2pPr>
            <a:lvl3pPr algn="l" rtl="0" eaLnBrk="1" latinLnBrk="0" hangingPunct="1">
              <a:buNone/>
              <a:defRPr/>
            </a:lvl3pPr>
            <a:lvl4pPr algn="l" rtl="0" eaLnBrk="1" latinLnBrk="0" hangingPunct="1">
              <a:buNone/>
              <a:defRPr/>
            </a:lvl4pPr>
            <a:lvl5pPr algn="l" rtl="0" eaLnBrk="1" latinLnBrk="0" hangingPunct="1"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pic>
        <p:nvPicPr>
          <p:cNvPr id="7" name="Picture 6" descr="Palette.png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55448" y="1523390"/>
            <a:ext cx="804672" cy="506541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8 - Draw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155448" y="116586"/>
            <a:ext cx="8833104" cy="759180"/>
          </a:xfrm>
        </p:spPr>
        <p:txBody>
          <a:bodyPr vert="horz" wrap="square" anchor="ctr" anchorCtr="1">
            <a:normAutofit/>
          </a:bodyPr>
          <a:lstStyle>
            <a:lvl1pPr algn="l" rtl="0" eaLnBrk="1" latinLnBrk="0" hangingPunct="1">
              <a:buNone/>
              <a:defRPr/>
            </a:lvl1pPr>
            <a:lvl2pPr algn="l" rtl="0" eaLnBrk="1" latinLnBrk="0" hangingPunct="1">
              <a:buNone/>
              <a:defRPr/>
            </a:lvl2pPr>
            <a:lvl3pPr algn="l" rtl="0" eaLnBrk="1" latinLnBrk="0" hangingPunct="1">
              <a:buNone/>
              <a:defRPr/>
            </a:lvl3pPr>
            <a:lvl4pPr algn="l" rtl="0" eaLnBrk="1" latinLnBrk="0" hangingPunct="1">
              <a:buNone/>
              <a:defRPr/>
            </a:lvl4pPr>
            <a:lvl5pPr algn="l" rtl="0" eaLnBrk="1" latinLnBrk="0" hangingPunct="1"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pic>
        <p:nvPicPr>
          <p:cNvPr id="7" name="Picture 6" descr="Palette.png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55448" y="1523390"/>
            <a:ext cx="804672" cy="506541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9 - Draw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155448" y="116586"/>
            <a:ext cx="8833104" cy="759180"/>
          </a:xfrm>
        </p:spPr>
        <p:txBody>
          <a:bodyPr vert="horz" wrap="square" anchor="ctr" anchorCtr="1">
            <a:normAutofit/>
          </a:bodyPr>
          <a:lstStyle>
            <a:lvl1pPr algn="l" rtl="0" eaLnBrk="1" latinLnBrk="0" hangingPunct="1">
              <a:buNone/>
              <a:defRPr/>
            </a:lvl1pPr>
            <a:lvl2pPr algn="l" rtl="0" eaLnBrk="1" latinLnBrk="0" hangingPunct="1">
              <a:buNone/>
              <a:defRPr/>
            </a:lvl2pPr>
            <a:lvl3pPr algn="l" rtl="0" eaLnBrk="1" latinLnBrk="0" hangingPunct="1">
              <a:buNone/>
              <a:defRPr/>
            </a:lvl3pPr>
            <a:lvl4pPr algn="l" rtl="0" eaLnBrk="1" latinLnBrk="0" hangingPunct="1">
              <a:buNone/>
              <a:defRPr/>
            </a:lvl4pPr>
            <a:lvl5pPr algn="l" rtl="0" eaLnBrk="1" latinLnBrk="0" hangingPunct="1"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pic>
        <p:nvPicPr>
          <p:cNvPr id="7" name="Picture 6" descr="Palette.png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55448" y="1523390"/>
            <a:ext cx="804672" cy="506541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10 - Draw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155448" y="116586"/>
            <a:ext cx="8833104" cy="759180"/>
          </a:xfrm>
        </p:spPr>
        <p:txBody>
          <a:bodyPr vert="horz" wrap="square" anchor="ctr" anchorCtr="1">
            <a:normAutofit/>
          </a:bodyPr>
          <a:lstStyle>
            <a:lvl1pPr algn="l" rtl="0" eaLnBrk="1" latinLnBrk="0" hangingPunct="1">
              <a:buNone/>
              <a:defRPr/>
            </a:lvl1pPr>
            <a:lvl2pPr algn="l" rtl="0" eaLnBrk="1" latinLnBrk="0" hangingPunct="1">
              <a:buNone/>
              <a:defRPr/>
            </a:lvl2pPr>
            <a:lvl3pPr algn="l" rtl="0" eaLnBrk="1" latinLnBrk="0" hangingPunct="1">
              <a:buNone/>
              <a:defRPr/>
            </a:lvl3pPr>
            <a:lvl4pPr algn="l" rtl="0" eaLnBrk="1" latinLnBrk="0" hangingPunct="1">
              <a:buNone/>
              <a:defRPr/>
            </a:lvl4pPr>
            <a:lvl5pPr algn="l" rtl="0" eaLnBrk="1" latinLnBrk="0" hangingPunct="1"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pic>
        <p:nvPicPr>
          <p:cNvPr id="7" name="Picture 6" descr="Palette.png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55448" y="1523390"/>
            <a:ext cx="804672" cy="506541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flipV="1">
            <a:off x="228600" y="4724400"/>
            <a:ext cx="8686800" cy="1828800"/>
          </a:xfrm>
          <a:prstGeom prst="round2SameRect">
            <a:avLst>
              <a:gd name="adj1" fmla="val 10784"/>
              <a:gd name="adj2" fmla="val 0"/>
            </a:avLst>
          </a:prstGeom>
          <a:solidFill>
            <a:schemeClr val="tx2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 Same Side Corner Rectangle 7"/>
          <p:cNvSpPr/>
          <p:nvPr/>
        </p:nvSpPr>
        <p:spPr>
          <a:xfrm>
            <a:off x="228600" y="228600"/>
            <a:ext cx="8686800" cy="4419600"/>
          </a:xfrm>
          <a:prstGeom prst="round2SameRect">
            <a:avLst>
              <a:gd name="adj1" fmla="val 2821"/>
              <a:gd name="adj2" fmla="val 0"/>
            </a:avLst>
          </a:prstGeom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609600" y="533400"/>
            <a:ext cx="7924800" cy="3886201"/>
          </a:xfrm>
        </p:spPr>
        <p:txBody>
          <a:bodyPr>
            <a:norm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304800" y="4800600"/>
            <a:ext cx="8534400" cy="1600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0"/>
          </p:nvPr>
        </p:nvSpPr>
        <p:spPr>
          <a:xfrm>
            <a:off x="228600" y="6553200"/>
            <a:ext cx="2133600" cy="287782"/>
          </a:xfrm>
        </p:spPr>
        <p:txBody>
          <a:bodyPr/>
          <a:lstStyle/>
          <a:p>
            <a:pPr algn="r"/>
            <a:fld id="{1A33440A-D04E-4FB0-ACBB-D1FD42651063}" type="datetime1">
              <a:rPr lang="es-ES" smtClean="0"/>
              <a:pPr algn="r"/>
              <a:t>08/09/2022</a:t>
            </a:fld>
            <a:endParaRPr lang="es-E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5" name="Rectangle 4"/>
          <p:cNvSpPr>
            <a:spLocks noGrp="1"/>
          </p:cNvSpPr>
          <p:nvPr>
            <p:ph type="ftr" sz="quarter" idx="11"/>
          </p:nvPr>
        </p:nvSpPr>
        <p:spPr>
          <a:xfrm>
            <a:off x="2895600" y="6553200"/>
            <a:ext cx="3429000" cy="287782"/>
          </a:xfrm>
        </p:spPr>
        <p:txBody>
          <a:bodyPr/>
          <a:lstStyle/>
          <a:p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2"/>
          </p:nvPr>
        </p:nvSpPr>
        <p:spPr>
          <a:xfrm>
            <a:off x="6858000" y="6553200"/>
            <a:ext cx="2057400" cy="287782"/>
          </a:xfrm>
        </p:spPr>
        <p:txBody>
          <a:bodyPr/>
          <a:lstStyle/>
          <a:p>
            <a:pPr algn="ctr"/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 algn="ctr"/>
              <a:t>‹Nº›</a:t>
            </a:fld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9BAF-DF50-49A9-A24B-E772F34D4EE8}" type="datetime1">
              <a:rPr lang="es-ES" smtClean="0"/>
              <a:pPr/>
              <a:t>08/09/2022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2B7-F7A6-44F5-A940-BF91B5A1AE3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67346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A33440A-D04E-4FB0-ACBB-D1FD42651063}" type="datetime1">
              <a:rPr lang="es-ES" smtClean="0"/>
              <a:pPr algn="r"/>
              <a:t>08/09/2022</a:t>
            </a:fld>
            <a:endParaRPr lang="es-E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5" name="Rectang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 algn="ctr"/>
              <a:t>‹Nº›</a:t>
            </a:fld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228600" y="228600"/>
            <a:ext cx="8686800" cy="4953000"/>
          </a:xfrm>
          <a:prstGeom prst="round2SameRect">
            <a:avLst>
              <a:gd name="adj1" fmla="val 2821"/>
              <a:gd name="adj2" fmla="val 0"/>
            </a:avLst>
          </a:prstGeom>
          <a:solidFill>
            <a:schemeClr val="tx2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 Same Side Corner Rectangle 6"/>
          <p:cNvSpPr/>
          <p:nvPr/>
        </p:nvSpPr>
        <p:spPr>
          <a:xfrm flipV="1">
            <a:off x="228600" y="5257800"/>
            <a:ext cx="8686800" cy="1295400"/>
          </a:xfrm>
          <a:prstGeom prst="round2SameRect">
            <a:avLst>
              <a:gd name="adj1" fmla="val 10784"/>
              <a:gd name="adj2" fmla="val 0"/>
            </a:avLst>
          </a:prstGeom>
          <a:solidFill>
            <a:schemeClr val="accent1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4191000"/>
          </a:xfrm>
        </p:spPr>
        <p:txBody>
          <a:bodyPr anchor="ctr"/>
          <a:lstStyle>
            <a:lvl1pPr algn="ctr">
              <a:defRPr sz="4800" b="0" cap="none" baseline="0">
                <a:solidFill>
                  <a:schemeClr val="bg2"/>
                </a:solidFill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722313" y="5410200"/>
            <a:ext cx="7772400" cy="10429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A33440A-D04E-4FB0-ACBB-D1FD42651063}" type="datetime1">
              <a:rPr lang="es-ES" smtClean="0"/>
              <a:pPr algn="r"/>
              <a:t>08/09/2022</a:t>
            </a:fld>
            <a:endParaRPr lang="es-E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5" name="Rectang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 algn="ctr"/>
              <a:t>‹Nº›</a:t>
            </a:fld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301752" y="1600200"/>
            <a:ext cx="4160520" cy="47548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60520" cy="47548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A33440A-D04E-4FB0-ACBB-D1FD42651063}" type="datetime1">
              <a:rPr lang="es-ES" smtClean="0"/>
              <a:pPr algn="r"/>
              <a:t>08/09/2022</a:t>
            </a:fld>
            <a:endParaRPr lang="es-E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 algn="ctr"/>
              <a:t>‹Nº›</a:t>
            </a:fld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301752" y="1535112"/>
            <a:ext cx="4160520" cy="827087"/>
          </a:xfrm>
        </p:spPr>
        <p:txBody>
          <a:bodyPr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ctr">
              <a:buNone/>
              <a:defRPr lang="en-US" sz="2400" b="0" dirty="0" smtClean="0">
                <a:ln w="11430"/>
                <a:solidFill>
                  <a:schemeClr val="tx2"/>
                </a:solidFill>
                <a:effectLst/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3"/>
          <p:cNvSpPr>
            <a:spLocks noGrp="1"/>
          </p:cNvSpPr>
          <p:nvPr>
            <p:ph sz="half" idx="2"/>
          </p:nvPr>
        </p:nvSpPr>
        <p:spPr>
          <a:xfrm>
            <a:off x="301752" y="2373312"/>
            <a:ext cx="41605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body" sz="quarter" idx="3"/>
          </p:nvPr>
        </p:nvSpPr>
        <p:spPr>
          <a:xfrm>
            <a:off x="4645024" y="1535112"/>
            <a:ext cx="4160520" cy="827087"/>
          </a:xfrm>
        </p:spPr>
        <p:txBody>
          <a:bodyPr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ctr">
              <a:buNone/>
              <a:defRPr lang="en-US" sz="2400" b="0" dirty="0" smtClean="0">
                <a:ln w="11430"/>
                <a:solidFill>
                  <a:schemeClr val="tx2"/>
                </a:solidFill>
                <a:effectLst/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Rectangle 5"/>
          <p:cNvSpPr>
            <a:spLocks noGrp="1"/>
          </p:cNvSpPr>
          <p:nvPr>
            <p:ph sz="quarter" idx="4"/>
          </p:nvPr>
        </p:nvSpPr>
        <p:spPr>
          <a:xfrm>
            <a:off x="4645024" y="2373312"/>
            <a:ext cx="41605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A33440A-D04E-4FB0-ACBB-D1FD42651063}" type="datetime1">
              <a:rPr lang="es-ES" smtClean="0"/>
              <a:pPr algn="r"/>
              <a:t>08/09/2022</a:t>
            </a:fld>
            <a:endParaRPr lang="es-E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8" name="Rectangl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 algn="ctr"/>
              <a:t>‹Nº›</a:t>
            </a:fld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A33440A-D04E-4FB0-ACBB-D1FD42651063}" type="datetime1">
              <a:rPr lang="es-ES" smtClean="0"/>
              <a:pPr algn="r"/>
              <a:t>08/09/2022</a:t>
            </a:fld>
            <a:endParaRPr lang="es-E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 algn="ctr"/>
              <a:t>‹Nº›</a:t>
            </a:fld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A33440A-D04E-4FB0-ACBB-D1FD42651063}" type="datetime1">
              <a:rPr lang="es-ES" smtClean="0"/>
              <a:pPr algn="r"/>
              <a:t>08/09/2022</a:t>
            </a:fld>
            <a:endParaRPr lang="es-E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 algn="ctr"/>
              <a:t>‹Nº›</a:t>
            </a:fld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228600" y="152400"/>
            <a:ext cx="8686800" cy="1295400"/>
          </a:xfrm>
          <a:prstGeom prst="round2SameRect">
            <a:avLst>
              <a:gd name="adj1" fmla="val 4902"/>
              <a:gd name="adj2" fmla="val 0"/>
            </a:avLst>
          </a:prstGeom>
          <a:solidFill>
            <a:schemeClr val="accent1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4495800" cy="1143000"/>
          </a:xfrm>
        </p:spPr>
        <p:txBody>
          <a:bodyPr anchor="ctr"/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724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A33440A-D04E-4FB0-ACBB-D1FD42651063}" type="datetime1">
              <a:rPr lang="es-ES" smtClean="0"/>
              <a:pPr algn="r"/>
              <a:t>08/09/2022</a:t>
            </a:fld>
            <a:endParaRPr lang="es-E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 algn="ctr"/>
              <a:t>‹Nº›</a:t>
            </a:fld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28600" y="6528816"/>
            <a:ext cx="8686800" cy="1588"/>
          </a:xfrm>
          <a:prstGeom prst="line">
            <a:avLst/>
          </a:prstGeom>
          <a:ln w="12700" cap="rnd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/>
          <p:cNvSpPr/>
          <p:nvPr/>
        </p:nvSpPr>
        <p:spPr>
          <a:xfrm>
            <a:off x="4876800" y="152400"/>
            <a:ext cx="35814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67288" y="152400"/>
            <a:ext cx="3400425" cy="1295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body" sz="half" idx="2"/>
          </p:nvPr>
        </p:nvSpPr>
        <p:spPr>
          <a:xfrm>
            <a:off x="5105400" y="228600"/>
            <a:ext cx="3200400" cy="1143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228600" y="152400"/>
            <a:ext cx="8686800" cy="1295400"/>
          </a:xfrm>
          <a:prstGeom prst="round2SameRect">
            <a:avLst>
              <a:gd name="adj1" fmla="val 4902"/>
              <a:gd name="adj2" fmla="val 0"/>
            </a:avLst>
          </a:prstGeom>
          <a:solidFill>
            <a:schemeClr val="accent1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type="pic" idx="1"/>
          </p:nvPr>
        </p:nvSpPr>
        <p:spPr>
          <a:xfrm>
            <a:off x="228600" y="1524000"/>
            <a:ext cx="8686800" cy="49103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A33440A-D04E-4FB0-ACBB-D1FD42651063}" type="datetime1">
              <a:rPr lang="es-ES" smtClean="0"/>
              <a:pPr algn="r"/>
              <a:t>08/09/2022</a:t>
            </a:fld>
            <a:endParaRPr lang="es-E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 algn="ctr"/>
              <a:t>‹Nº›</a:t>
            </a:fld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 useBgFill="1">
        <p:nvSpPr>
          <p:cNvPr id="9" name="Rectangle 8"/>
          <p:cNvSpPr/>
          <p:nvPr/>
        </p:nvSpPr>
        <p:spPr>
          <a:xfrm>
            <a:off x="4876800" y="152400"/>
            <a:ext cx="35814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67288" y="152400"/>
            <a:ext cx="3400425" cy="1295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4495800" cy="1143000"/>
          </a:xfrm>
        </p:spPr>
        <p:txBody>
          <a:bodyPr anchor="ctr"/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body" sz="half" idx="2"/>
          </p:nvPr>
        </p:nvSpPr>
        <p:spPr>
          <a:xfrm>
            <a:off x="5105400" y="228600"/>
            <a:ext cx="3200400" cy="114300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28600" y="6528816"/>
            <a:ext cx="8686800" cy="1588"/>
          </a:xfrm>
          <a:prstGeom prst="line">
            <a:avLst/>
          </a:prstGeom>
          <a:ln w="12700" cap="rnd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A33440A-D04E-4FB0-ACBB-D1FD42651063}" type="datetime1">
              <a:rPr lang="es-ES" smtClean="0"/>
              <a:pPr algn="r"/>
              <a:t>08/09/2022</a:t>
            </a:fld>
            <a:endParaRPr lang="es-E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5" name="Rectang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 algn="ctr"/>
              <a:t>‹Nº›</a:t>
            </a:fld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400800" cy="6049962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A33440A-D04E-4FB0-ACBB-D1FD42651063}" type="datetime1">
              <a:rPr lang="es-ES" smtClean="0"/>
              <a:pPr algn="r"/>
              <a:t>08/09/2022</a:t>
            </a:fld>
            <a:endParaRPr lang="es-E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5" name="Rectang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 algn="ctr"/>
              <a:t>‹Nº›</a:t>
            </a:fld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7" name="Round Same Side Corner Rectangle 6"/>
          <p:cNvSpPr/>
          <p:nvPr/>
        </p:nvSpPr>
        <p:spPr>
          <a:xfrm rot="5400000">
            <a:off x="4862513" y="2300287"/>
            <a:ext cx="6096000" cy="1952625"/>
          </a:xfrm>
          <a:prstGeom prst="round2SameRect">
            <a:avLst>
              <a:gd name="adj1" fmla="val 4902"/>
              <a:gd name="adj2" fmla="val 0"/>
            </a:avLst>
          </a:prstGeom>
          <a:solidFill>
            <a:schemeClr val="accent1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 orient="vert"/>
          </p:nvPr>
        </p:nvSpPr>
        <p:spPr>
          <a:xfrm>
            <a:off x="7029450" y="274638"/>
            <a:ext cx="1752600" cy="5973762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28600" y="6528816"/>
            <a:ext cx="8686800" cy="1588"/>
          </a:xfrm>
          <a:prstGeom prst="line">
            <a:avLst/>
          </a:prstGeom>
          <a:ln w="12700" cap="rnd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A33440A-D04E-4FB0-ACBB-D1FD42651063}" type="datetime1">
              <a:rPr lang="es-ES" smtClean="0"/>
              <a:pPr algn="r"/>
              <a:t>08/09/2022</a:t>
            </a:fld>
            <a:endParaRPr lang="es-E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 algn="ctr"/>
              <a:t>‹Nº›</a:t>
            </a:fld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8835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92ABE-290F-4556-9BE6-EA283C4356C3}" type="datetime1">
              <a:rPr lang="es-ES" smtClean="0"/>
              <a:pPr/>
              <a:t>08/09/2022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2B7-F7A6-44F5-A940-BF91B5A1AE3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4937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37221-B4EC-499E-8F13-52A4FCD99E36}" type="datetime1">
              <a:rPr lang="es-ES" smtClean="0"/>
              <a:pPr/>
              <a:t>08/09/2022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2B7-F7A6-44F5-A940-BF91B5A1AE3C}" type="slidenum">
              <a:rPr lang="es-ES" smtClean="0">
                <a:solidFill>
                  <a:srgbClr val="FFFFFF"/>
                </a:solidFill>
              </a:rPr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6362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F042D-FBEA-40C8-ACF1-388DE857BC66}" type="datetime1">
              <a:rPr lang="es-ES" smtClean="0"/>
              <a:pPr/>
              <a:t>08/09/2022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2B7-F7A6-44F5-A940-BF91B5A1AE3C}" type="slidenum">
              <a:rPr lang="es-ES" smtClean="0">
                <a:solidFill>
                  <a:srgbClr val="FFFFFF"/>
                </a:solidFill>
              </a:rPr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094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1A33440A-D04E-4FB0-ACBB-D1FD42651063}" type="datetime1">
              <a:rPr lang="es-ES" smtClean="0"/>
              <a:pPr algn="r"/>
              <a:t>08/09/2022</a:t>
            </a:fld>
            <a:endParaRPr lang="es-E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 algn="ctr"/>
              <a:t>‹Nº›</a:t>
            </a:fld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9626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228600" y="152400"/>
            <a:ext cx="8686800" cy="1295400"/>
          </a:xfrm>
          <a:prstGeom prst="round2SameRect">
            <a:avLst>
              <a:gd name="adj1" fmla="val 4902"/>
              <a:gd name="adj2" fmla="val 0"/>
            </a:avLst>
          </a:prstGeom>
          <a:solidFill>
            <a:schemeClr val="accent1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600200"/>
            <a:ext cx="85344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520942"/>
            <a:ext cx="2133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algn="r"/>
            <a:fld id="{1A33440A-D04E-4FB0-ACBB-D1FD42651063}" type="datetime1">
              <a:rPr lang="es-ES" smtClean="0"/>
              <a:pPr algn="r"/>
              <a:t>08/09/2022</a:t>
            </a:fld>
            <a:endParaRPr lang="es-E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5600" y="6520942"/>
            <a:ext cx="34290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6520942"/>
            <a:ext cx="2133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algn="ctr"/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 algn="ctr"/>
              <a:t>‹Nº›</a:t>
            </a:fld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28600" y="6524625"/>
            <a:ext cx="8686800" cy="1588"/>
          </a:xfrm>
          <a:prstGeom prst="line">
            <a:avLst/>
          </a:prstGeom>
          <a:ln w="12700" cap="rnd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rgbClr val="FFFFFF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 2" pitchFamily="18" charset="2"/>
        <a:buChar char="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2"/>
        </a:buClr>
        <a:buSzPct val="100000"/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630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73736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194560" indent="-182880" algn="l" defTabSz="914400" rtl="0" eaLnBrk="1" latinLnBrk="0" hangingPunct="1">
        <a:spcBef>
          <a:spcPts val="310"/>
        </a:spcBef>
        <a:buClr>
          <a:schemeClr val="accent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0.xml"/><Relationship Id="rId5" Type="http://schemas.openxmlformats.org/officeDocument/2006/relationships/hyperlink" Target="http://localhost:8080/" TargetMode="External"/><Relationship Id="rId4" Type="http://schemas.openxmlformats.org/officeDocument/2006/relationships/hyperlink" Target="http://localhost:8100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emotestack.io/ionic-http-requests-with-httpclient-get-post-put-delete-tutorial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IONIC </a:t>
            </a:r>
            <a:br>
              <a:rPr lang="es-ES" dirty="0" smtClean="0"/>
            </a:br>
            <a:r>
              <a:rPr lang="es-ES" dirty="0" smtClean="0"/>
              <a:t>consumiendo API</a:t>
            </a:r>
            <a:br>
              <a:rPr lang="es-ES" dirty="0" smtClean="0"/>
            </a:br>
            <a:r>
              <a:rPr lang="es-ES" dirty="0" smtClean="0"/>
              <a:t>(Usando Angular)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Resumen de pasos basado en la web: </a:t>
            </a:r>
            <a:r>
              <a:rPr lang="es-ES" sz="1600" dirty="0" smtClean="0"/>
              <a:t>https</a:t>
            </a:r>
            <a:r>
              <a:rPr lang="es-ES" sz="1600" dirty="0"/>
              <a:t>://remotestack.io/ionic-http-requests-with-httpclient-get-post-put-delete-tutorial/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6601" r="41338" b="29000"/>
          <a:stretch/>
        </p:blipFill>
        <p:spPr>
          <a:xfrm>
            <a:off x="203505" y="1556792"/>
            <a:ext cx="6875199" cy="5184576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Al lío… vamos a hacer nuestra App con </a:t>
            </a:r>
            <a:r>
              <a:rPr lang="es-ES" dirty="0" err="1" smtClean="0"/>
              <a:t>Ionic</a:t>
            </a:r>
            <a:r>
              <a:rPr lang="es-ES" dirty="0" smtClean="0"/>
              <a:t>…</a:t>
            </a:r>
            <a:endParaRPr lang="es-ES" dirty="0"/>
          </a:p>
        </p:txBody>
      </p:sp>
      <p:sp>
        <p:nvSpPr>
          <p:cNvPr id="23" name="11 Rectángulo redondeado"/>
          <p:cNvSpPr/>
          <p:nvPr/>
        </p:nvSpPr>
        <p:spPr>
          <a:xfrm>
            <a:off x="3294583" y="4149080"/>
            <a:ext cx="5544617" cy="194421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 smtClean="0"/>
              <a:t>En nuestro navegador…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Veremos nuestra App ejecutándose.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Para ver cómo se mostraría en un móvil hacemos </a:t>
            </a:r>
            <a:r>
              <a:rPr lang="es-ES" b="1" dirty="0" err="1" smtClean="0"/>
              <a:t>Ctrl</a:t>
            </a:r>
            <a:r>
              <a:rPr lang="es-ES" b="1" dirty="0"/>
              <a:t> </a:t>
            </a:r>
            <a:r>
              <a:rPr lang="es-ES" b="1" dirty="0" smtClean="0"/>
              <a:t>+ </a:t>
            </a:r>
            <a:r>
              <a:rPr lang="es-ES" b="1" dirty="0" err="1" smtClean="0"/>
              <a:t>Shift</a:t>
            </a:r>
            <a:r>
              <a:rPr lang="es-ES" b="1" dirty="0" smtClean="0"/>
              <a:t> + i, en Google </a:t>
            </a:r>
            <a:r>
              <a:rPr lang="es-ES" b="1" dirty="0" err="1" smtClean="0"/>
              <a:t>Chrome</a:t>
            </a:r>
            <a:r>
              <a:rPr lang="es-ES" b="1" dirty="0" smtClean="0"/>
              <a:t>. </a:t>
            </a:r>
            <a:r>
              <a:rPr lang="es-ES" dirty="0" smtClean="0"/>
              <a:t>En otros navegadores puede ser otro el atajo.</a:t>
            </a:r>
          </a:p>
        </p:txBody>
      </p:sp>
      <p:sp>
        <p:nvSpPr>
          <p:cNvPr id="15" name="11 Rectángulo redondeado"/>
          <p:cNvSpPr/>
          <p:nvPr/>
        </p:nvSpPr>
        <p:spPr>
          <a:xfrm>
            <a:off x="6300192" y="1337991"/>
            <a:ext cx="2373648" cy="94044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Et </a:t>
            </a:r>
            <a:r>
              <a:rPr lang="es-ES" b="1" dirty="0" err="1" smtClean="0"/>
              <a:t>voilá</a:t>
            </a:r>
            <a:r>
              <a:rPr lang="es-ES" b="1" dirty="0" smtClean="0"/>
              <a:t>…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59447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1331640" y="1124744"/>
            <a:ext cx="6768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Comencemos a picar código.</a:t>
            </a:r>
          </a:p>
          <a:p>
            <a:pPr algn="ctr"/>
            <a:endParaRPr lang="es-ES" sz="4800" b="1" dirty="0"/>
          </a:p>
          <a:p>
            <a:pPr algn="ctr"/>
            <a:r>
              <a:rPr lang="es-ES" sz="4800" b="1" dirty="0" smtClean="0"/>
              <a:t>Todo se reduce a HTML, CSS y JavaScript</a:t>
            </a:r>
            <a:endParaRPr lang="es-ES" sz="4800" b="1" dirty="0"/>
          </a:p>
        </p:txBody>
      </p:sp>
    </p:spTree>
    <p:extLst>
      <p:ext uri="{BB962C8B-B14F-4D97-AF65-F5344CB8AC3E}">
        <p14:creationId xmlns:p14="http://schemas.microsoft.com/office/powerpoint/2010/main" val="308100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37" b="43000"/>
          <a:stretch/>
        </p:blipFill>
        <p:spPr>
          <a:xfrm>
            <a:off x="179512" y="1556792"/>
            <a:ext cx="3168352" cy="4869174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dirty="0"/>
              <a:t>Creando una App con </a:t>
            </a:r>
            <a:r>
              <a:rPr lang="es-ES" sz="4400" dirty="0" err="1"/>
              <a:t>Ionic</a:t>
            </a:r>
            <a:r>
              <a:rPr lang="es-ES" sz="4400" dirty="0"/>
              <a:t>…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Todo es HTML, CSS y JavaScript</a:t>
            </a:r>
          </a:p>
        </p:txBody>
      </p:sp>
      <p:sp>
        <p:nvSpPr>
          <p:cNvPr id="23" name="11 Rectángulo redondeado"/>
          <p:cNvSpPr/>
          <p:nvPr/>
        </p:nvSpPr>
        <p:spPr>
          <a:xfrm>
            <a:off x="2843808" y="5603857"/>
            <a:ext cx="6156684" cy="10639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Realmente usamos el </a:t>
            </a:r>
            <a:r>
              <a:rPr lang="es-ES" dirty="0" err="1" smtClean="0"/>
              <a:t>framework</a:t>
            </a:r>
            <a:r>
              <a:rPr lang="es-ES" dirty="0" smtClean="0"/>
              <a:t> Angular y trabajamos con SCSS para los estilos y con </a:t>
            </a:r>
            <a:r>
              <a:rPr lang="es-ES" dirty="0" err="1" smtClean="0"/>
              <a:t>TypeScript</a:t>
            </a:r>
            <a:r>
              <a:rPr lang="es-ES" dirty="0" smtClean="0"/>
              <a:t> en vez de JavaScript</a:t>
            </a:r>
          </a:p>
        </p:txBody>
      </p:sp>
      <p:sp>
        <p:nvSpPr>
          <p:cNvPr id="15" name="11 Rectángulo redondeado"/>
          <p:cNvSpPr/>
          <p:nvPr/>
        </p:nvSpPr>
        <p:spPr>
          <a:xfrm>
            <a:off x="6300192" y="1337991"/>
            <a:ext cx="2373648" cy="137092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Observemos que lo más importante es saber HTML, CSS y JavaScript</a:t>
            </a:r>
            <a:endParaRPr lang="es-ES" b="1" dirty="0"/>
          </a:p>
        </p:txBody>
      </p:sp>
      <p:sp>
        <p:nvSpPr>
          <p:cNvPr id="5" name="Flecha derecha 4"/>
          <p:cNvSpPr/>
          <p:nvPr/>
        </p:nvSpPr>
        <p:spPr>
          <a:xfrm rot="21049368">
            <a:off x="2339296" y="4030787"/>
            <a:ext cx="1944216" cy="144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4351025" y="373711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HTML</a:t>
            </a:r>
            <a:endParaRPr lang="es-ES" dirty="0"/>
          </a:p>
        </p:txBody>
      </p:sp>
      <p:sp>
        <p:nvSpPr>
          <p:cNvPr id="9" name="Flecha derecha 8"/>
          <p:cNvSpPr/>
          <p:nvPr/>
        </p:nvSpPr>
        <p:spPr>
          <a:xfrm>
            <a:off x="2338369" y="4406619"/>
            <a:ext cx="1944216" cy="144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/>
          <p:cNvSpPr txBox="1"/>
          <p:nvPr/>
        </p:nvSpPr>
        <p:spPr>
          <a:xfrm>
            <a:off x="4351025" y="429415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SCSS</a:t>
            </a:r>
            <a:endParaRPr lang="es-ES" dirty="0"/>
          </a:p>
        </p:txBody>
      </p:sp>
      <p:sp>
        <p:nvSpPr>
          <p:cNvPr id="12" name="Flecha derecha 11"/>
          <p:cNvSpPr/>
          <p:nvPr/>
        </p:nvSpPr>
        <p:spPr>
          <a:xfrm>
            <a:off x="2195735" y="4847452"/>
            <a:ext cx="2086849" cy="1657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/>
          <p:cNvSpPr txBox="1"/>
          <p:nvPr/>
        </p:nvSpPr>
        <p:spPr>
          <a:xfrm>
            <a:off x="4351025" y="4716381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TypeScript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551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12" b="44400"/>
          <a:stretch/>
        </p:blipFill>
        <p:spPr>
          <a:xfrm>
            <a:off x="179512" y="1556792"/>
            <a:ext cx="7717644" cy="4752528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dirty="0"/>
              <a:t>Creando una App con </a:t>
            </a:r>
            <a:r>
              <a:rPr lang="es-ES" sz="4400" dirty="0" err="1"/>
              <a:t>Ionic</a:t>
            </a:r>
            <a:r>
              <a:rPr lang="es-ES" sz="4400" dirty="0"/>
              <a:t>…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Todo es HTML, CSS y JavaScript</a:t>
            </a:r>
          </a:p>
        </p:txBody>
      </p:sp>
      <p:sp>
        <p:nvSpPr>
          <p:cNvPr id="23" name="11 Rectángulo redondeado"/>
          <p:cNvSpPr/>
          <p:nvPr/>
        </p:nvSpPr>
        <p:spPr>
          <a:xfrm>
            <a:off x="7380312" y="2820405"/>
            <a:ext cx="1584176" cy="9686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Añadamos un poco de HTML</a:t>
            </a:r>
          </a:p>
        </p:txBody>
      </p:sp>
      <p:sp>
        <p:nvSpPr>
          <p:cNvPr id="15" name="11 Rectángulo redondeado"/>
          <p:cNvSpPr/>
          <p:nvPr/>
        </p:nvSpPr>
        <p:spPr>
          <a:xfrm>
            <a:off x="6626844" y="1268760"/>
            <a:ext cx="2373648" cy="137092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Observemos que lo más importante es saber HTML, CSS y JavaScript</a:t>
            </a:r>
            <a:endParaRPr lang="es-ES" b="1" dirty="0"/>
          </a:p>
        </p:txBody>
      </p:sp>
      <p:sp>
        <p:nvSpPr>
          <p:cNvPr id="7" name="Rectángulo redondeado 6"/>
          <p:cNvSpPr/>
          <p:nvPr/>
        </p:nvSpPr>
        <p:spPr>
          <a:xfrm>
            <a:off x="4038334" y="5229200"/>
            <a:ext cx="3341978" cy="720080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redondeado 13"/>
          <p:cNvSpPr/>
          <p:nvPr/>
        </p:nvSpPr>
        <p:spPr>
          <a:xfrm>
            <a:off x="971600" y="4115187"/>
            <a:ext cx="1440160" cy="321925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45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12" b="48600"/>
          <a:stretch/>
        </p:blipFill>
        <p:spPr>
          <a:xfrm>
            <a:off x="179511" y="1556792"/>
            <a:ext cx="6467363" cy="4896544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dirty="0"/>
              <a:t>Creando una App con </a:t>
            </a:r>
            <a:r>
              <a:rPr lang="es-ES" sz="4400" dirty="0" err="1"/>
              <a:t>Ionic</a:t>
            </a:r>
            <a:r>
              <a:rPr lang="es-ES" sz="4400" dirty="0"/>
              <a:t>…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Todo es HTML, CSS y JavaScript</a:t>
            </a:r>
          </a:p>
        </p:txBody>
      </p:sp>
      <p:sp>
        <p:nvSpPr>
          <p:cNvPr id="23" name="11 Rectángulo redondeado"/>
          <p:cNvSpPr/>
          <p:nvPr/>
        </p:nvSpPr>
        <p:spPr>
          <a:xfrm>
            <a:off x="7092280" y="2794525"/>
            <a:ext cx="1474856" cy="10665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Añadamos un poco de SCSS</a:t>
            </a:r>
          </a:p>
        </p:txBody>
      </p:sp>
      <p:sp>
        <p:nvSpPr>
          <p:cNvPr id="15" name="11 Rectángulo redondeado"/>
          <p:cNvSpPr/>
          <p:nvPr/>
        </p:nvSpPr>
        <p:spPr>
          <a:xfrm>
            <a:off x="6193488" y="1268760"/>
            <a:ext cx="2373648" cy="137092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Observemos que lo más importante es saber HTML, CSS y JavaScript</a:t>
            </a:r>
            <a:endParaRPr lang="es-ES" b="1" dirty="0"/>
          </a:p>
        </p:txBody>
      </p:sp>
      <p:sp>
        <p:nvSpPr>
          <p:cNvPr id="7" name="Rectángulo redondeado 6"/>
          <p:cNvSpPr/>
          <p:nvPr/>
        </p:nvSpPr>
        <p:spPr>
          <a:xfrm>
            <a:off x="4283968" y="5517232"/>
            <a:ext cx="1584176" cy="720080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redondeado 13"/>
          <p:cNvSpPr/>
          <p:nvPr/>
        </p:nvSpPr>
        <p:spPr>
          <a:xfrm>
            <a:off x="1187624" y="4725144"/>
            <a:ext cx="1440160" cy="288032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612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3583" b="54200"/>
          <a:stretch/>
        </p:blipFill>
        <p:spPr>
          <a:xfrm>
            <a:off x="179512" y="1892012"/>
            <a:ext cx="8782360" cy="4874558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dirty="0"/>
              <a:t>Creando una App con </a:t>
            </a:r>
            <a:r>
              <a:rPr lang="es-ES" sz="4400" dirty="0" err="1"/>
              <a:t>Ionic</a:t>
            </a:r>
            <a:r>
              <a:rPr lang="es-ES" sz="4400" dirty="0"/>
              <a:t>…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Todo es HTML, CSS y JavaScript</a:t>
            </a:r>
          </a:p>
        </p:txBody>
      </p:sp>
      <p:sp>
        <p:nvSpPr>
          <p:cNvPr id="23" name="11 Rectángulo redondeado"/>
          <p:cNvSpPr/>
          <p:nvPr/>
        </p:nvSpPr>
        <p:spPr>
          <a:xfrm>
            <a:off x="7020272" y="2458756"/>
            <a:ext cx="1581560" cy="11000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Añadamos un poco de </a:t>
            </a:r>
            <a:r>
              <a:rPr lang="es-ES" b="1" dirty="0" err="1" smtClean="0">
                <a:solidFill>
                  <a:srgbClr val="C00000"/>
                </a:solidFill>
              </a:rPr>
              <a:t>TypeScript</a:t>
            </a:r>
            <a:endParaRPr lang="es-ES" b="1" dirty="0" smtClean="0">
              <a:solidFill>
                <a:srgbClr val="C00000"/>
              </a:solidFill>
            </a:endParaRPr>
          </a:p>
        </p:txBody>
      </p:sp>
      <p:sp>
        <p:nvSpPr>
          <p:cNvPr id="15" name="11 Rectángulo redondeado"/>
          <p:cNvSpPr/>
          <p:nvPr/>
        </p:nvSpPr>
        <p:spPr>
          <a:xfrm>
            <a:off x="6228184" y="956252"/>
            <a:ext cx="2373648" cy="137092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Observemos que lo más importante es saber HTML, CSS y JavaScript</a:t>
            </a:r>
            <a:endParaRPr lang="es-ES" b="1" dirty="0"/>
          </a:p>
        </p:txBody>
      </p:sp>
      <p:sp>
        <p:nvSpPr>
          <p:cNvPr id="7" name="Rectángulo redondeado 6"/>
          <p:cNvSpPr/>
          <p:nvPr/>
        </p:nvSpPr>
        <p:spPr>
          <a:xfrm>
            <a:off x="5002740" y="4988946"/>
            <a:ext cx="2665604" cy="600294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redondeado 13"/>
          <p:cNvSpPr/>
          <p:nvPr/>
        </p:nvSpPr>
        <p:spPr>
          <a:xfrm>
            <a:off x="1331640" y="5949280"/>
            <a:ext cx="1440160" cy="288032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448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56792"/>
            <a:ext cx="8659688" cy="4871075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dirty="0"/>
              <a:t>Creando una App con </a:t>
            </a:r>
            <a:r>
              <a:rPr lang="es-ES" sz="4400" dirty="0" err="1"/>
              <a:t>Ionic</a:t>
            </a:r>
            <a:r>
              <a:rPr lang="es-ES" sz="4400" dirty="0"/>
              <a:t>…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Todo es HTML, CSS y JavaScript</a:t>
            </a:r>
            <a:endParaRPr lang="es-ES" dirty="0"/>
          </a:p>
        </p:txBody>
      </p:sp>
      <p:sp>
        <p:nvSpPr>
          <p:cNvPr id="15" name="11 Rectángulo redondeado"/>
          <p:cNvSpPr/>
          <p:nvPr/>
        </p:nvSpPr>
        <p:spPr>
          <a:xfrm>
            <a:off x="6626844" y="1268760"/>
            <a:ext cx="2373648" cy="137092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Observemos que lo más importante es saber HTML, CSS y JavaScript</a:t>
            </a:r>
            <a:endParaRPr lang="es-ES" b="1" dirty="0"/>
          </a:p>
        </p:txBody>
      </p:sp>
      <p:sp>
        <p:nvSpPr>
          <p:cNvPr id="8" name="11 Rectángulo redondeado"/>
          <p:cNvSpPr/>
          <p:nvPr/>
        </p:nvSpPr>
        <p:spPr>
          <a:xfrm>
            <a:off x="6626844" y="2778842"/>
            <a:ext cx="2373648" cy="158626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Este es el resultado sencillo al haber alterado HTML, SCSS y </a:t>
            </a:r>
            <a:r>
              <a:rPr lang="es-ES" b="1" dirty="0" err="1" smtClean="0">
                <a:solidFill>
                  <a:srgbClr val="C00000"/>
                </a:solidFill>
              </a:rPr>
              <a:t>TypeScript</a:t>
            </a:r>
            <a:endParaRPr lang="es-ES" b="1" dirty="0" smtClean="0">
              <a:solidFill>
                <a:srgbClr val="C00000"/>
              </a:solidFill>
            </a:endParaRPr>
          </a:p>
        </p:txBody>
      </p:sp>
      <p:sp>
        <p:nvSpPr>
          <p:cNvPr id="5" name="Flecha derecha 4"/>
          <p:cNvSpPr/>
          <p:nvPr/>
        </p:nvSpPr>
        <p:spPr>
          <a:xfrm rot="11752436">
            <a:off x="2903203" y="3473409"/>
            <a:ext cx="4073665" cy="197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314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1331640" y="1124744"/>
            <a:ext cx="6768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Creemos ahora una nueva página llamada </a:t>
            </a:r>
            <a:r>
              <a:rPr lang="es-ES" sz="4800" dirty="0" err="1" smtClean="0"/>
              <a:t>my-bicycles</a:t>
            </a:r>
            <a:r>
              <a:rPr lang="es-ES" sz="4800" dirty="0" smtClean="0"/>
              <a:t> que muestre un listado a partir de un </a:t>
            </a:r>
            <a:r>
              <a:rPr lang="es-ES" sz="4800" dirty="0" err="1" smtClean="0"/>
              <a:t>Array</a:t>
            </a:r>
            <a:r>
              <a:rPr lang="es-ES" sz="4800" dirty="0" smtClean="0"/>
              <a:t> de objetos JSON</a:t>
            </a:r>
            <a:endParaRPr lang="es-ES" sz="4800" b="1" dirty="0"/>
          </a:p>
        </p:txBody>
      </p:sp>
    </p:spTree>
    <p:extLst>
      <p:ext uri="{BB962C8B-B14F-4D97-AF65-F5344CB8AC3E}">
        <p14:creationId xmlns:p14="http://schemas.microsoft.com/office/powerpoint/2010/main" val="268977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t="59196" r="43700" b="13601"/>
          <a:stretch/>
        </p:blipFill>
        <p:spPr>
          <a:xfrm>
            <a:off x="222717" y="1700808"/>
            <a:ext cx="7445627" cy="3288138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dirty="0"/>
              <a:t>Creando una App con </a:t>
            </a:r>
            <a:r>
              <a:rPr lang="es-ES" sz="4400" dirty="0" err="1"/>
              <a:t>Ionic</a:t>
            </a:r>
            <a:r>
              <a:rPr lang="es-ES" sz="4400" dirty="0"/>
              <a:t>…</a:t>
            </a:r>
            <a:r>
              <a:rPr lang="es-ES" dirty="0"/>
              <a:t/>
            </a:r>
            <a:br>
              <a:rPr lang="es-ES" dirty="0"/>
            </a:br>
            <a:r>
              <a:rPr lang="es-ES" sz="2700" dirty="0"/>
              <a:t>Listado a partir de un </a:t>
            </a:r>
            <a:r>
              <a:rPr lang="es-ES" sz="2700" dirty="0" err="1"/>
              <a:t>Array</a:t>
            </a:r>
            <a:r>
              <a:rPr lang="es-ES" sz="2700" dirty="0"/>
              <a:t> de objetos JSON</a:t>
            </a:r>
            <a:endParaRPr lang="es-ES" dirty="0"/>
          </a:p>
        </p:txBody>
      </p:sp>
      <p:sp>
        <p:nvSpPr>
          <p:cNvPr id="15" name="11 Rectángulo redondeado"/>
          <p:cNvSpPr/>
          <p:nvPr/>
        </p:nvSpPr>
        <p:spPr>
          <a:xfrm>
            <a:off x="6195359" y="1130962"/>
            <a:ext cx="2611016" cy="88857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Creemos una página llamada </a:t>
            </a:r>
            <a:r>
              <a:rPr lang="es-ES" b="1" dirty="0" err="1" smtClean="0"/>
              <a:t>my-bicycles</a:t>
            </a:r>
            <a:endParaRPr lang="es-ES" b="1" dirty="0"/>
          </a:p>
        </p:txBody>
      </p:sp>
      <p:sp>
        <p:nvSpPr>
          <p:cNvPr id="7" name="Rectángulo redondeado 6"/>
          <p:cNvSpPr/>
          <p:nvPr/>
        </p:nvSpPr>
        <p:spPr>
          <a:xfrm>
            <a:off x="395536" y="1916832"/>
            <a:ext cx="3312368" cy="288032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071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12" b="44400"/>
          <a:stretch/>
        </p:blipFill>
        <p:spPr>
          <a:xfrm>
            <a:off x="179511" y="1578938"/>
            <a:ext cx="7798613" cy="4802389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dirty="0"/>
              <a:t>Creando una App con </a:t>
            </a:r>
            <a:r>
              <a:rPr lang="es-ES" sz="4400" dirty="0" err="1"/>
              <a:t>Ionic</a:t>
            </a:r>
            <a:r>
              <a:rPr lang="es-ES" sz="4400" dirty="0"/>
              <a:t>…</a:t>
            </a:r>
            <a:r>
              <a:rPr lang="es-ES" dirty="0"/>
              <a:t/>
            </a:r>
            <a:br>
              <a:rPr lang="es-ES" dirty="0"/>
            </a:br>
            <a:r>
              <a:rPr lang="es-ES" sz="2700" dirty="0"/>
              <a:t>Listado a partir de un </a:t>
            </a:r>
            <a:r>
              <a:rPr lang="es-ES" sz="2700" dirty="0" err="1"/>
              <a:t>Array</a:t>
            </a:r>
            <a:r>
              <a:rPr lang="es-ES" sz="2700" dirty="0"/>
              <a:t> de objetos JSON</a:t>
            </a:r>
            <a:endParaRPr lang="es-ES" dirty="0"/>
          </a:p>
        </p:txBody>
      </p:sp>
      <p:sp>
        <p:nvSpPr>
          <p:cNvPr id="15" name="11 Rectángulo redondeado"/>
          <p:cNvSpPr/>
          <p:nvPr/>
        </p:nvSpPr>
        <p:spPr>
          <a:xfrm>
            <a:off x="6195359" y="1130962"/>
            <a:ext cx="2611016" cy="150595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Como vemos se genera un directorio llamado </a:t>
            </a:r>
            <a:r>
              <a:rPr lang="es-ES" b="1" dirty="0" err="1" smtClean="0"/>
              <a:t>my-bicycles</a:t>
            </a:r>
            <a:r>
              <a:rPr lang="es-ES" b="1" dirty="0" smtClean="0"/>
              <a:t> con la misma estructura que home</a:t>
            </a:r>
            <a:endParaRPr lang="es-ES" b="1" dirty="0"/>
          </a:p>
        </p:txBody>
      </p:sp>
      <p:sp>
        <p:nvSpPr>
          <p:cNvPr id="7" name="Rectángulo redondeado 6"/>
          <p:cNvSpPr/>
          <p:nvPr/>
        </p:nvSpPr>
        <p:spPr>
          <a:xfrm>
            <a:off x="899592" y="3764108"/>
            <a:ext cx="2160240" cy="1537100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112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0" b="3592"/>
          <a:stretch/>
        </p:blipFill>
        <p:spPr>
          <a:xfrm>
            <a:off x="216253" y="1458230"/>
            <a:ext cx="8748235" cy="5399769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No perdamos nunca la visión global que perseguimos…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472336" y="2823442"/>
            <a:ext cx="21674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smtClean="0">
                <a:solidFill>
                  <a:srgbClr val="C00000"/>
                </a:solidFill>
              </a:rPr>
              <a:t>Un móvil, aplicación de escritorio </a:t>
            </a:r>
            <a:r>
              <a:rPr lang="es-ES" sz="1400" b="1" dirty="0" err="1" smtClean="0">
                <a:solidFill>
                  <a:srgbClr val="C00000"/>
                </a:solidFill>
              </a:rPr>
              <a:t>ó</a:t>
            </a:r>
            <a:r>
              <a:rPr lang="es-ES" sz="1400" b="1" dirty="0">
                <a:solidFill>
                  <a:srgbClr val="C00000"/>
                </a:solidFill>
              </a:rPr>
              <a:t> </a:t>
            </a:r>
            <a:r>
              <a:rPr lang="es-ES" sz="1400" b="1" dirty="0" smtClean="0">
                <a:solidFill>
                  <a:srgbClr val="C00000"/>
                </a:solidFill>
              </a:rPr>
              <a:t>navegador web</a:t>
            </a:r>
            <a:endParaRPr lang="es-ES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1150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25" b="29000"/>
          <a:stretch/>
        </p:blipFill>
        <p:spPr>
          <a:xfrm>
            <a:off x="179511" y="1529187"/>
            <a:ext cx="6768753" cy="5241417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dirty="0"/>
              <a:t>Creando una App con </a:t>
            </a:r>
            <a:r>
              <a:rPr lang="es-ES" sz="4400" dirty="0" err="1"/>
              <a:t>Ionic</a:t>
            </a:r>
            <a:r>
              <a:rPr lang="es-ES" sz="4400" dirty="0"/>
              <a:t>…</a:t>
            </a:r>
            <a:r>
              <a:rPr lang="es-ES" dirty="0"/>
              <a:t/>
            </a:r>
            <a:br>
              <a:rPr lang="es-ES" dirty="0"/>
            </a:br>
            <a:r>
              <a:rPr lang="es-ES" sz="2700" dirty="0"/>
              <a:t>Listado a partir de un </a:t>
            </a:r>
            <a:r>
              <a:rPr lang="es-ES" sz="2700" dirty="0" err="1"/>
              <a:t>Array</a:t>
            </a:r>
            <a:r>
              <a:rPr lang="es-ES" sz="2700" dirty="0"/>
              <a:t> de objetos JSON</a:t>
            </a:r>
            <a:endParaRPr lang="es-ES" dirty="0"/>
          </a:p>
        </p:txBody>
      </p:sp>
      <p:sp>
        <p:nvSpPr>
          <p:cNvPr id="15" name="11 Rectángulo redondeado"/>
          <p:cNvSpPr/>
          <p:nvPr/>
        </p:nvSpPr>
        <p:spPr>
          <a:xfrm>
            <a:off x="6195359" y="1130962"/>
            <a:ext cx="2611016" cy="107390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Añadamos un </a:t>
            </a:r>
            <a:r>
              <a:rPr lang="es-ES" b="1" dirty="0" err="1" smtClean="0"/>
              <a:t>Array</a:t>
            </a:r>
            <a:r>
              <a:rPr lang="es-ES" b="1" dirty="0" smtClean="0"/>
              <a:t> con información de bicicletas</a:t>
            </a:r>
            <a:endParaRPr lang="es-ES" b="1" dirty="0"/>
          </a:p>
        </p:txBody>
      </p:sp>
      <p:sp>
        <p:nvSpPr>
          <p:cNvPr id="7" name="Rectángulo redondeado 6"/>
          <p:cNvSpPr/>
          <p:nvPr/>
        </p:nvSpPr>
        <p:spPr>
          <a:xfrm>
            <a:off x="971600" y="4581128"/>
            <a:ext cx="1152128" cy="144016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redondeado 5"/>
          <p:cNvSpPr/>
          <p:nvPr/>
        </p:nvSpPr>
        <p:spPr>
          <a:xfrm>
            <a:off x="3491880" y="3625336"/>
            <a:ext cx="1440160" cy="1963903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184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50" b="51400"/>
          <a:stretch/>
        </p:blipFill>
        <p:spPr>
          <a:xfrm>
            <a:off x="179512" y="1632766"/>
            <a:ext cx="8261320" cy="4820570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dirty="0"/>
              <a:t>Creando una App con </a:t>
            </a:r>
            <a:r>
              <a:rPr lang="es-ES" sz="4400" dirty="0" err="1"/>
              <a:t>Ionic</a:t>
            </a:r>
            <a:r>
              <a:rPr lang="es-ES" sz="4400" dirty="0"/>
              <a:t>…</a:t>
            </a:r>
            <a:r>
              <a:rPr lang="es-ES" dirty="0"/>
              <a:t/>
            </a:r>
            <a:br>
              <a:rPr lang="es-ES" dirty="0"/>
            </a:br>
            <a:r>
              <a:rPr lang="es-ES" sz="2700" dirty="0"/>
              <a:t>Listado a partir de un </a:t>
            </a:r>
            <a:r>
              <a:rPr lang="es-ES" sz="2700" dirty="0" err="1"/>
              <a:t>Array</a:t>
            </a:r>
            <a:r>
              <a:rPr lang="es-ES" sz="2700" dirty="0"/>
              <a:t> de objetos JSON</a:t>
            </a:r>
          </a:p>
        </p:txBody>
      </p:sp>
      <p:sp>
        <p:nvSpPr>
          <p:cNvPr id="15" name="11 Rectángulo redondeado"/>
          <p:cNvSpPr/>
          <p:nvPr/>
        </p:nvSpPr>
        <p:spPr>
          <a:xfrm>
            <a:off x="5940152" y="1130962"/>
            <a:ext cx="2866223" cy="107390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Añadamos la vista para mostrar la información del </a:t>
            </a:r>
            <a:r>
              <a:rPr lang="es-ES" b="1" dirty="0" err="1" smtClean="0"/>
              <a:t>Array</a:t>
            </a:r>
            <a:r>
              <a:rPr lang="es-ES" b="1" dirty="0" smtClean="0"/>
              <a:t> de bicicletas</a:t>
            </a:r>
            <a:endParaRPr lang="es-ES" b="1" dirty="0"/>
          </a:p>
        </p:txBody>
      </p:sp>
      <p:sp>
        <p:nvSpPr>
          <p:cNvPr id="7" name="Rectángulo redondeado 6"/>
          <p:cNvSpPr/>
          <p:nvPr/>
        </p:nvSpPr>
        <p:spPr>
          <a:xfrm>
            <a:off x="1187624" y="4941168"/>
            <a:ext cx="1872208" cy="216024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11 Rectángulo redondeado"/>
          <p:cNvSpPr/>
          <p:nvPr/>
        </p:nvSpPr>
        <p:spPr>
          <a:xfrm>
            <a:off x="5940152" y="2273962"/>
            <a:ext cx="2859181" cy="15870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Encuentra la información sobre listas en:</a:t>
            </a:r>
          </a:p>
          <a:p>
            <a:pPr algn="ctr"/>
            <a:r>
              <a:rPr lang="es-ES" b="1" dirty="0"/>
              <a:t>https://ionicframework.com/docs/api/list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4644008" y="4365104"/>
            <a:ext cx="3672408" cy="1728192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696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6" t="5370" r="48060" b="41396"/>
          <a:stretch/>
        </p:blipFill>
        <p:spPr>
          <a:xfrm>
            <a:off x="179511" y="1556792"/>
            <a:ext cx="6057343" cy="4824536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 smtClean="0"/>
              <a:t>Creando una App con </a:t>
            </a:r>
            <a:r>
              <a:rPr lang="es-ES" sz="3200" dirty="0" err="1" smtClean="0"/>
              <a:t>Ionic</a:t>
            </a:r>
            <a:r>
              <a:rPr lang="es-ES" sz="3200" dirty="0" smtClean="0"/>
              <a:t>…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 smtClean="0"/>
              <a:t>Listado a partir de un </a:t>
            </a:r>
            <a:r>
              <a:rPr lang="es-ES" sz="2400" dirty="0" err="1" smtClean="0"/>
              <a:t>Array</a:t>
            </a:r>
            <a:r>
              <a:rPr lang="es-ES" sz="2400" dirty="0" smtClean="0"/>
              <a:t> de objetos JSON</a:t>
            </a:r>
            <a:endParaRPr lang="es-ES" sz="2400" dirty="0"/>
          </a:p>
        </p:txBody>
      </p:sp>
      <p:sp>
        <p:nvSpPr>
          <p:cNvPr id="15" name="11 Rectángulo redondeado"/>
          <p:cNvSpPr/>
          <p:nvPr/>
        </p:nvSpPr>
        <p:spPr>
          <a:xfrm>
            <a:off x="6156176" y="1676740"/>
            <a:ext cx="2650199" cy="43204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Y este es el resultado</a:t>
            </a:r>
            <a:endParaRPr lang="es-ES" b="1" dirty="0"/>
          </a:p>
        </p:txBody>
      </p:sp>
      <p:sp>
        <p:nvSpPr>
          <p:cNvPr id="7" name="Rectángulo redondeado 6"/>
          <p:cNvSpPr/>
          <p:nvPr/>
        </p:nvSpPr>
        <p:spPr>
          <a:xfrm>
            <a:off x="899592" y="1586832"/>
            <a:ext cx="1872208" cy="305932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11 Rectángulo redondeado"/>
          <p:cNvSpPr/>
          <p:nvPr/>
        </p:nvSpPr>
        <p:spPr>
          <a:xfrm>
            <a:off x="6196043" y="4018200"/>
            <a:ext cx="2643157" cy="15870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Encuentra la información sobre listas en:</a:t>
            </a:r>
          </a:p>
          <a:p>
            <a:pPr algn="ctr"/>
            <a:r>
              <a:rPr lang="es-ES" b="1" dirty="0"/>
              <a:t>https://ionicframework.com/docs/api/list</a:t>
            </a:r>
          </a:p>
        </p:txBody>
      </p:sp>
      <p:sp>
        <p:nvSpPr>
          <p:cNvPr id="10" name="11 Rectángulo redondeado"/>
          <p:cNvSpPr/>
          <p:nvPr/>
        </p:nvSpPr>
        <p:spPr>
          <a:xfrm>
            <a:off x="6189001" y="2291960"/>
            <a:ext cx="2650199" cy="15870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Para verlo cambia la URL de acceso a la página:</a:t>
            </a:r>
          </a:p>
          <a:p>
            <a:pPr algn="ctr"/>
            <a:r>
              <a:rPr lang="es-ES" b="1" dirty="0"/>
              <a:t>http://localhost:8100/my-bicycles</a:t>
            </a:r>
          </a:p>
        </p:txBody>
      </p:sp>
    </p:spTree>
    <p:extLst>
      <p:ext uri="{BB962C8B-B14F-4D97-AF65-F5344CB8AC3E}">
        <p14:creationId xmlns:p14="http://schemas.microsoft.com/office/powerpoint/2010/main" val="114770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1259632" y="1124744"/>
            <a:ext cx="67687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/>
              <a:t>En vez de cambiar la URL a mano vamos a pasar de una página a otra a través de un botón.</a:t>
            </a:r>
          </a:p>
        </p:txBody>
      </p:sp>
    </p:spTree>
    <p:extLst>
      <p:ext uri="{BB962C8B-B14F-4D97-AF65-F5344CB8AC3E}">
        <p14:creationId xmlns:p14="http://schemas.microsoft.com/office/powerpoint/2010/main" val="373295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" r="32675" b="40200"/>
          <a:stretch/>
        </p:blipFill>
        <p:spPr>
          <a:xfrm>
            <a:off x="107503" y="1556792"/>
            <a:ext cx="8929681" cy="4680520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4000" dirty="0"/>
              <a:t>Creando una App con </a:t>
            </a:r>
            <a:r>
              <a:rPr lang="es-ES" sz="4000" dirty="0" err="1"/>
              <a:t>Ionic</a:t>
            </a:r>
            <a:r>
              <a:rPr lang="es-ES" sz="4000" dirty="0"/>
              <a:t>…</a:t>
            </a:r>
            <a:r>
              <a:rPr lang="es-ES" sz="2000" dirty="0"/>
              <a:t/>
            </a:r>
            <a:br>
              <a:rPr lang="es-ES" sz="2000" dirty="0"/>
            </a:br>
            <a:r>
              <a:rPr lang="es-ES" sz="3200" dirty="0" smtClean="0"/>
              <a:t>Pasar de una página a otra</a:t>
            </a:r>
            <a:endParaRPr lang="es-ES" sz="2000" dirty="0"/>
          </a:p>
        </p:txBody>
      </p:sp>
      <p:sp>
        <p:nvSpPr>
          <p:cNvPr id="15" name="11 Rectángulo redondeado"/>
          <p:cNvSpPr/>
          <p:nvPr/>
        </p:nvSpPr>
        <p:spPr>
          <a:xfrm>
            <a:off x="6251803" y="1628800"/>
            <a:ext cx="2650199" cy="43204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Creando un botón</a:t>
            </a:r>
            <a:endParaRPr lang="es-ES" b="1" dirty="0"/>
          </a:p>
        </p:txBody>
      </p:sp>
      <p:sp>
        <p:nvSpPr>
          <p:cNvPr id="7" name="Rectángulo redondeado 6"/>
          <p:cNvSpPr/>
          <p:nvPr/>
        </p:nvSpPr>
        <p:spPr>
          <a:xfrm>
            <a:off x="3203848" y="5733256"/>
            <a:ext cx="5698154" cy="216024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11 Rectángulo redondeado"/>
          <p:cNvSpPr/>
          <p:nvPr/>
        </p:nvSpPr>
        <p:spPr>
          <a:xfrm>
            <a:off x="6250011" y="2181486"/>
            <a:ext cx="2651991" cy="15870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Encuentra la información sobre botones en:</a:t>
            </a:r>
          </a:p>
          <a:p>
            <a:pPr algn="ctr"/>
            <a:r>
              <a:rPr lang="es-ES" sz="1600" b="1" dirty="0"/>
              <a:t>https://ionicframework.com/docs/api/button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467544" y="3926518"/>
            <a:ext cx="1440160" cy="222562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780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r="50000" b="44400"/>
          <a:stretch/>
        </p:blipFill>
        <p:spPr>
          <a:xfrm>
            <a:off x="179512" y="1545138"/>
            <a:ext cx="7291584" cy="4908198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4000" dirty="0"/>
              <a:t>Creando una App con </a:t>
            </a:r>
            <a:r>
              <a:rPr lang="es-ES" sz="4000" dirty="0" err="1"/>
              <a:t>Ionic</a:t>
            </a:r>
            <a:r>
              <a:rPr lang="es-ES" sz="4000" dirty="0"/>
              <a:t>…</a:t>
            </a:r>
            <a:r>
              <a:rPr lang="es-ES" sz="2000" dirty="0"/>
              <a:t/>
            </a:r>
            <a:br>
              <a:rPr lang="es-ES" sz="2000" dirty="0"/>
            </a:br>
            <a:r>
              <a:rPr lang="es-ES" sz="3200" dirty="0" smtClean="0"/>
              <a:t>Pasar de una página a otra</a:t>
            </a:r>
            <a:endParaRPr lang="es-ES" sz="2000" dirty="0"/>
          </a:p>
        </p:txBody>
      </p:sp>
      <p:sp>
        <p:nvSpPr>
          <p:cNvPr id="15" name="11 Rectángulo redondeado"/>
          <p:cNvSpPr/>
          <p:nvPr/>
        </p:nvSpPr>
        <p:spPr>
          <a:xfrm>
            <a:off x="6251803" y="1628800"/>
            <a:ext cx="2650199" cy="43204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Creando un enlace</a:t>
            </a:r>
            <a:endParaRPr lang="es-ES" b="1" dirty="0"/>
          </a:p>
        </p:txBody>
      </p:sp>
      <p:sp>
        <p:nvSpPr>
          <p:cNvPr id="7" name="Rectángulo redondeado 6"/>
          <p:cNvSpPr/>
          <p:nvPr/>
        </p:nvSpPr>
        <p:spPr>
          <a:xfrm>
            <a:off x="3563888" y="5301208"/>
            <a:ext cx="3672408" cy="648072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11 Rectángulo redondeado"/>
          <p:cNvSpPr/>
          <p:nvPr/>
        </p:nvSpPr>
        <p:spPr>
          <a:xfrm>
            <a:off x="6272778" y="3090389"/>
            <a:ext cx="2651991" cy="15870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Encuentra la información sobre navegación en:</a:t>
            </a:r>
          </a:p>
          <a:p>
            <a:pPr algn="ctr"/>
            <a:r>
              <a:rPr lang="es-ES" sz="1600" b="1" dirty="0"/>
              <a:t>https://ionicframework.com/docs/angular/navigation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539552" y="4941168"/>
            <a:ext cx="1440160" cy="222562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redondeado 9"/>
          <p:cNvSpPr/>
          <p:nvPr/>
        </p:nvSpPr>
        <p:spPr>
          <a:xfrm>
            <a:off x="4572000" y="4913422"/>
            <a:ext cx="1800200" cy="260286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redondeado 10"/>
          <p:cNvSpPr/>
          <p:nvPr/>
        </p:nvSpPr>
        <p:spPr>
          <a:xfrm>
            <a:off x="3491880" y="2576134"/>
            <a:ext cx="3312368" cy="276802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631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5158" r="50787" b="31401"/>
          <a:stretch/>
        </p:blipFill>
        <p:spPr>
          <a:xfrm>
            <a:off x="4714088" y="1988840"/>
            <a:ext cx="4125113" cy="424847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2" t="5600" r="51964" b="35169"/>
          <a:stretch/>
        </p:blipFill>
        <p:spPr>
          <a:xfrm>
            <a:off x="355528" y="1988839"/>
            <a:ext cx="4217521" cy="4248473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4000" dirty="0"/>
              <a:t>Creando una App con </a:t>
            </a:r>
            <a:r>
              <a:rPr lang="es-ES" sz="4000" dirty="0" err="1"/>
              <a:t>Ionic</a:t>
            </a:r>
            <a:r>
              <a:rPr lang="es-ES" sz="4000" dirty="0"/>
              <a:t>…</a:t>
            </a:r>
            <a:r>
              <a:rPr lang="es-ES" sz="2000" dirty="0"/>
              <a:t/>
            </a:r>
            <a:br>
              <a:rPr lang="es-ES" sz="2000" dirty="0"/>
            </a:br>
            <a:r>
              <a:rPr lang="es-ES" sz="3200" dirty="0" smtClean="0"/>
              <a:t>Pasar de una página a otra</a:t>
            </a:r>
            <a:endParaRPr lang="es-ES" sz="2000" dirty="0"/>
          </a:p>
        </p:txBody>
      </p:sp>
      <p:sp>
        <p:nvSpPr>
          <p:cNvPr id="15" name="11 Rectángulo redondeado"/>
          <p:cNvSpPr/>
          <p:nvPr/>
        </p:nvSpPr>
        <p:spPr>
          <a:xfrm>
            <a:off x="6189001" y="1361577"/>
            <a:ext cx="2650199" cy="43204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Probando el botón</a:t>
            </a:r>
            <a:endParaRPr lang="es-ES" b="1" dirty="0"/>
          </a:p>
        </p:txBody>
      </p:sp>
      <p:sp>
        <p:nvSpPr>
          <p:cNvPr id="12" name="Elipse 11"/>
          <p:cNvSpPr/>
          <p:nvPr/>
        </p:nvSpPr>
        <p:spPr>
          <a:xfrm>
            <a:off x="755576" y="1844824"/>
            <a:ext cx="1408160" cy="576064"/>
          </a:xfrm>
          <a:prstGeom prst="ellipse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>
            <a:off x="5208922" y="1890592"/>
            <a:ext cx="1408160" cy="576064"/>
          </a:xfrm>
          <a:prstGeom prst="ellipse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 derecha 12"/>
          <p:cNvSpPr/>
          <p:nvPr/>
        </p:nvSpPr>
        <p:spPr>
          <a:xfrm rot="18829606">
            <a:off x="3146419" y="3264898"/>
            <a:ext cx="2584618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126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1331640" y="2060848"/>
            <a:ext cx="67687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/>
              <a:t>Entendiendo el enrutamiento en </a:t>
            </a:r>
            <a:r>
              <a:rPr lang="es-ES" sz="5400" dirty="0" err="1" smtClean="0"/>
              <a:t>Ionic</a:t>
            </a:r>
            <a:endParaRPr lang="es-ES" sz="5400" dirty="0" smtClean="0"/>
          </a:p>
        </p:txBody>
      </p:sp>
    </p:spTree>
    <p:extLst>
      <p:ext uri="{BB962C8B-B14F-4D97-AF65-F5344CB8AC3E}">
        <p14:creationId xmlns:p14="http://schemas.microsoft.com/office/powerpoint/2010/main" val="416193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9" t="4000" r="23225" b="31800"/>
          <a:stretch/>
        </p:blipFill>
        <p:spPr>
          <a:xfrm>
            <a:off x="304800" y="1556792"/>
            <a:ext cx="7516576" cy="5184576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dirty="0"/>
              <a:t>Creando una App con </a:t>
            </a:r>
            <a:r>
              <a:rPr lang="es-ES" sz="4400" dirty="0" err="1"/>
              <a:t>Ionic</a:t>
            </a:r>
            <a:r>
              <a:rPr lang="es-ES" sz="4400" dirty="0"/>
              <a:t>…</a:t>
            </a:r>
            <a:r>
              <a:rPr lang="es-ES" dirty="0"/>
              <a:t/>
            </a:r>
            <a:br>
              <a:rPr lang="es-ES" dirty="0"/>
            </a:br>
            <a:r>
              <a:rPr lang="es-ES" sz="2700" dirty="0" smtClean="0"/>
              <a:t>Entendiendo el enrutamiento en </a:t>
            </a:r>
            <a:r>
              <a:rPr lang="es-ES" sz="2700" dirty="0" err="1" smtClean="0"/>
              <a:t>Ionic</a:t>
            </a:r>
            <a:endParaRPr lang="es-ES" sz="2700" dirty="0"/>
          </a:p>
        </p:txBody>
      </p:sp>
      <p:sp>
        <p:nvSpPr>
          <p:cNvPr id="15" name="11 Rectángulo redondeado"/>
          <p:cNvSpPr/>
          <p:nvPr/>
        </p:nvSpPr>
        <p:spPr>
          <a:xfrm>
            <a:off x="6012160" y="1709936"/>
            <a:ext cx="2938231" cy="78296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Observemos el fichero </a:t>
            </a:r>
            <a:r>
              <a:rPr lang="es-ES" b="1" dirty="0" err="1" smtClean="0"/>
              <a:t>app-routing.modules.ts</a:t>
            </a:r>
            <a:endParaRPr lang="es-ES" b="1" dirty="0"/>
          </a:p>
        </p:txBody>
      </p:sp>
      <p:sp>
        <p:nvSpPr>
          <p:cNvPr id="7" name="Rectángulo redondeado 6"/>
          <p:cNvSpPr/>
          <p:nvPr/>
        </p:nvSpPr>
        <p:spPr>
          <a:xfrm>
            <a:off x="1547664" y="1595904"/>
            <a:ext cx="1449613" cy="248919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11 Rectángulo redondeado"/>
          <p:cNvSpPr/>
          <p:nvPr/>
        </p:nvSpPr>
        <p:spPr>
          <a:xfrm>
            <a:off x="6012160" y="2610497"/>
            <a:ext cx="2938231" cy="187220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Al crear una página la ruta correspondiente se crea en este fichero. De momento tenemos 2 páginas: “home” y “</a:t>
            </a:r>
            <a:r>
              <a:rPr lang="es-ES" b="1" dirty="0" err="1" smtClean="0"/>
              <a:t>my-bicycles</a:t>
            </a:r>
            <a:r>
              <a:rPr lang="es-ES" b="1" dirty="0" smtClean="0"/>
              <a:t>”</a:t>
            </a:r>
            <a:endParaRPr lang="es-ES" b="1" dirty="0"/>
          </a:p>
        </p:txBody>
      </p:sp>
      <p:sp>
        <p:nvSpPr>
          <p:cNvPr id="9" name="Rectángulo redondeado 8"/>
          <p:cNvSpPr/>
          <p:nvPr/>
        </p:nvSpPr>
        <p:spPr>
          <a:xfrm>
            <a:off x="611561" y="2943045"/>
            <a:ext cx="1080120" cy="197923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redondeado 9"/>
          <p:cNvSpPr/>
          <p:nvPr/>
        </p:nvSpPr>
        <p:spPr>
          <a:xfrm>
            <a:off x="611561" y="4527221"/>
            <a:ext cx="1476163" cy="197923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346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1259632" y="1196752"/>
            <a:ext cx="6912768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Creando un servicio  para consumir una API </a:t>
            </a:r>
            <a:r>
              <a:rPr lang="es-ES" sz="4000" dirty="0" err="1" smtClean="0"/>
              <a:t>RESTful</a:t>
            </a:r>
            <a:endParaRPr lang="es-ES" sz="4000" dirty="0" smtClean="0"/>
          </a:p>
          <a:p>
            <a:pPr algn="ctr"/>
            <a:endParaRPr lang="es-ES" sz="5400" dirty="0"/>
          </a:p>
          <a:p>
            <a:pPr algn="ctr"/>
            <a:r>
              <a:rPr lang="es-ES" sz="4000" dirty="0" smtClean="0"/>
              <a:t>Sustituir nuestro </a:t>
            </a:r>
            <a:r>
              <a:rPr lang="es-ES" sz="4000" dirty="0" err="1" smtClean="0"/>
              <a:t>Array</a:t>
            </a:r>
            <a:r>
              <a:rPr lang="es-ES" sz="4000" dirty="0" smtClean="0"/>
              <a:t> de objetos JSON “</a:t>
            </a:r>
            <a:r>
              <a:rPr lang="es-ES" sz="4000" dirty="0" err="1" smtClean="0"/>
              <a:t>hardcoded</a:t>
            </a:r>
            <a:r>
              <a:rPr lang="es-ES" sz="4000" dirty="0" smtClean="0"/>
              <a:t>” por datos obtenidos de la API</a:t>
            </a:r>
          </a:p>
        </p:txBody>
      </p:sp>
    </p:spTree>
    <p:extLst>
      <p:ext uri="{BB962C8B-B14F-4D97-AF65-F5344CB8AC3E}">
        <p14:creationId xmlns:p14="http://schemas.microsoft.com/office/powerpoint/2010/main" val="118692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0" b="3592"/>
          <a:stretch/>
        </p:blipFill>
        <p:spPr>
          <a:xfrm>
            <a:off x="216253" y="1463134"/>
            <a:ext cx="8748235" cy="5399769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No perdamos nunca la visión global que perseguimos…</a:t>
            </a:r>
          </a:p>
        </p:txBody>
      </p:sp>
      <p:sp>
        <p:nvSpPr>
          <p:cNvPr id="5" name="Flecha derecha 4"/>
          <p:cNvSpPr/>
          <p:nvPr/>
        </p:nvSpPr>
        <p:spPr>
          <a:xfrm rot="16200000">
            <a:off x="1268134" y="3869549"/>
            <a:ext cx="412040" cy="14702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472336" y="2823442"/>
            <a:ext cx="21674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smtClean="0">
                <a:solidFill>
                  <a:srgbClr val="C00000"/>
                </a:solidFill>
              </a:rPr>
              <a:t>Un móvil, aplicación de escritorio </a:t>
            </a:r>
            <a:r>
              <a:rPr lang="es-ES" sz="1400" b="1" dirty="0" err="1" smtClean="0">
                <a:solidFill>
                  <a:srgbClr val="C00000"/>
                </a:solidFill>
              </a:rPr>
              <a:t>ó</a:t>
            </a:r>
            <a:r>
              <a:rPr lang="es-ES" sz="1400" b="1" dirty="0">
                <a:solidFill>
                  <a:srgbClr val="C00000"/>
                </a:solidFill>
              </a:rPr>
              <a:t> </a:t>
            </a:r>
            <a:r>
              <a:rPr lang="es-ES" sz="1400" b="1" dirty="0" smtClean="0">
                <a:solidFill>
                  <a:srgbClr val="C00000"/>
                </a:solidFill>
              </a:rPr>
              <a:t>navegador web</a:t>
            </a:r>
            <a:endParaRPr lang="es-ES" sz="1400" b="1" dirty="0">
              <a:solidFill>
                <a:srgbClr val="C00000"/>
              </a:solidFill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13" y="4087932"/>
            <a:ext cx="1417340" cy="141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2476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3408" r="45663" b="33561"/>
          <a:stretch/>
        </p:blipFill>
        <p:spPr>
          <a:xfrm>
            <a:off x="179512" y="1574781"/>
            <a:ext cx="7488832" cy="5205195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dirty="0"/>
              <a:t>Creando una App con </a:t>
            </a:r>
            <a:r>
              <a:rPr lang="es-ES" sz="4400" dirty="0" err="1"/>
              <a:t>Ionic</a:t>
            </a:r>
            <a:r>
              <a:rPr lang="es-ES" sz="4400" dirty="0"/>
              <a:t>…</a:t>
            </a:r>
            <a:r>
              <a:rPr lang="es-ES" dirty="0"/>
              <a:t/>
            </a:r>
            <a:br>
              <a:rPr lang="es-ES" dirty="0"/>
            </a:br>
            <a:r>
              <a:rPr lang="es-ES" sz="2700" dirty="0" smtClean="0"/>
              <a:t>Creando un servicio para consumir una API</a:t>
            </a:r>
            <a:endParaRPr lang="es-ES" sz="2700" dirty="0"/>
          </a:p>
        </p:txBody>
      </p:sp>
      <p:sp>
        <p:nvSpPr>
          <p:cNvPr id="15" name="11 Rectángulo redondeado"/>
          <p:cNvSpPr/>
          <p:nvPr/>
        </p:nvSpPr>
        <p:spPr>
          <a:xfrm>
            <a:off x="6084168" y="1701159"/>
            <a:ext cx="2866223" cy="50370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Creamos un servicio</a:t>
            </a:r>
            <a:endParaRPr lang="es-ES" b="1" dirty="0"/>
          </a:p>
        </p:txBody>
      </p:sp>
      <p:sp>
        <p:nvSpPr>
          <p:cNvPr id="8" name="11 Rectángulo redondeado"/>
          <p:cNvSpPr/>
          <p:nvPr/>
        </p:nvSpPr>
        <p:spPr>
          <a:xfrm>
            <a:off x="6084168" y="2309634"/>
            <a:ext cx="2859181" cy="18394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Creamos el servicio </a:t>
            </a:r>
            <a:r>
              <a:rPr lang="es-ES" dirty="0" err="1" smtClean="0"/>
              <a:t>BicycleService</a:t>
            </a:r>
            <a:r>
              <a:rPr lang="es-ES" dirty="0" smtClean="0"/>
              <a:t> al ejecutar el comando:</a:t>
            </a:r>
          </a:p>
          <a:p>
            <a:pPr algn="ctr"/>
            <a:endParaRPr lang="es-ES" dirty="0"/>
          </a:p>
          <a:p>
            <a:pPr algn="ctr"/>
            <a:r>
              <a:rPr lang="es-ES" b="1" dirty="0" err="1" smtClean="0"/>
              <a:t>ionic</a:t>
            </a:r>
            <a:r>
              <a:rPr lang="es-ES" b="1" dirty="0" smtClean="0"/>
              <a:t> </a:t>
            </a:r>
            <a:r>
              <a:rPr lang="es-ES" b="1" dirty="0" err="1" smtClean="0"/>
              <a:t>generate</a:t>
            </a:r>
            <a:r>
              <a:rPr lang="es-ES" b="1" dirty="0" smtClean="0"/>
              <a:t> </a:t>
            </a:r>
            <a:r>
              <a:rPr lang="es-ES" b="1" dirty="0" err="1" smtClean="0"/>
              <a:t>service</a:t>
            </a:r>
            <a:r>
              <a:rPr lang="es-ES" b="1" dirty="0" smtClean="0"/>
              <a:t> </a:t>
            </a:r>
            <a:r>
              <a:rPr lang="es-ES" b="1" dirty="0" err="1" smtClean="0"/>
              <a:t>services</a:t>
            </a:r>
            <a:r>
              <a:rPr lang="es-ES" b="1" dirty="0" smtClean="0"/>
              <a:t>/</a:t>
            </a:r>
            <a:r>
              <a:rPr lang="es-ES" b="1" dirty="0" err="1" smtClean="0"/>
              <a:t>bicycle</a:t>
            </a:r>
            <a:endParaRPr lang="es-ES" b="1" dirty="0"/>
          </a:p>
        </p:txBody>
      </p:sp>
      <p:sp>
        <p:nvSpPr>
          <p:cNvPr id="9" name="Rectángulo redondeado 8"/>
          <p:cNvSpPr/>
          <p:nvPr/>
        </p:nvSpPr>
        <p:spPr>
          <a:xfrm>
            <a:off x="467544" y="4883589"/>
            <a:ext cx="1080120" cy="197923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redondeado 9"/>
          <p:cNvSpPr/>
          <p:nvPr/>
        </p:nvSpPr>
        <p:spPr>
          <a:xfrm>
            <a:off x="611561" y="5301208"/>
            <a:ext cx="1476163" cy="197923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redondeado 10"/>
          <p:cNvSpPr/>
          <p:nvPr/>
        </p:nvSpPr>
        <p:spPr>
          <a:xfrm>
            <a:off x="2915816" y="5417551"/>
            <a:ext cx="2808312" cy="171689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264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13" b="33201"/>
          <a:stretch/>
        </p:blipFill>
        <p:spPr>
          <a:xfrm>
            <a:off x="179512" y="1577330"/>
            <a:ext cx="6624736" cy="4863044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dirty="0"/>
              <a:t>Creando una App con </a:t>
            </a:r>
            <a:r>
              <a:rPr lang="es-ES" sz="4400" dirty="0" err="1"/>
              <a:t>Ionic</a:t>
            </a:r>
            <a:r>
              <a:rPr lang="es-ES" sz="4400" dirty="0"/>
              <a:t>…</a:t>
            </a:r>
            <a:r>
              <a:rPr lang="es-ES" dirty="0"/>
              <a:t/>
            </a:r>
            <a:br>
              <a:rPr lang="es-ES" dirty="0"/>
            </a:br>
            <a:r>
              <a:rPr lang="es-ES" sz="2700" dirty="0" smtClean="0"/>
              <a:t>Creando un servicio para consumir una API</a:t>
            </a:r>
            <a:endParaRPr lang="es-ES" sz="2700" dirty="0"/>
          </a:p>
        </p:txBody>
      </p:sp>
      <p:sp>
        <p:nvSpPr>
          <p:cNvPr id="15" name="11 Rectángulo redondeado"/>
          <p:cNvSpPr/>
          <p:nvPr/>
        </p:nvSpPr>
        <p:spPr>
          <a:xfrm>
            <a:off x="6066962" y="1722452"/>
            <a:ext cx="2866223" cy="50370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Creamos un servicio</a:t>
            </a:r>
            <a:endParaRPr lang="es-ES" b="1" dirty="0"/>
          </a:p>
        </p:txBody>
      </p:sp>
      <p:sp>
        <p:nvSpPr>
          <p:cNvPr id="8" name="11 Rectángulo redondeado"/>
          <p:cNvSpPr/>
          <p:nvPr/>
        </p:nvSpPr>
        <p:spPr>
          <a:xfrm>
            <a:off x="6074004" y="5122463"/>
            <a:ext cx="2859181" cy="151694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El método </a:t>
            </a:r>
            <a:r>
              <a:rPr lang="es-ES" dirty="0" err="1" smtClean="0"/>
              <a:t>getBicycles</a:t>
            </a:r>
            <a:r>
              <a:rPr lang="es-ES" dirty="0" smtClean="0"/>
              <a:t>() permite acceder a un </a:t>
            </a:r>
            <a:r>
              <a:rPr lang="es-ES" dirty="0" err="1" smtClean="0"/>
              <a:t>end-point</a:t>
            </a:r>
            <a:r>
              <a:rPr lang="es-ES" dirty="0" smtClean="0"/>
              <a:t> que nos devuelve un </a:t>
            </a:r>
            <a:r>
              <a:rPr lang="es-ES" dirty="0" err="1" smtClean="0"/>
              <a:t>Array</a:t>
            </a:r>
            <a:r>
              <a:rPr lang="es-ES" dirty="0" smtClean="0"/>
              <a:t> con las bicicletas</a:t>
            </a:r>
            <a:endParaRPr lang="es-ES" b="1" dirty="0"/>
          </a:p>
        </p:txBody>
      </p:sp>
      <p:sp>
        <p:nvSpPr>
          <p:cNvPr id="9" name="Rectángulo redondeado 8"/>
          <p:cNvSpPr/>
          <p:nvPr/>
        </p:nvSpPr>
        <p:spPr>
          <a:xfrm>
            <a:off x="827584" y="5836643"/>
            <a:ext cx="720080" cy="184645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redondeado 9"/>
          <p:cNvSpPr/>
          <p:nvPr/>
        </p:nvSpPr>
        <p:spPr>
          <a:xfrm>
            <a:off x="899592" y="6237312"/>
            <a:ext cx="1476163" cy="125915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redondeado 10"/>
          <p:cNvSpPr/>
          <p:nvPr/>
        </p:nvSpPr>
        <p:spPr>
          <a:xfrm>
            <a:off x="3506592" y="4222927"/>
            <a:ext cx="3009624" cy="502217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redondeado 11"/>
          <p:cNvSpPr/>
          <p:nvPr/>
        </p:nvSpPr>
        <p:spPr>
          <a:xfrm>
            <a:off x="3506592" y="3565775"/>
            <a:ext cx="3153640" cy="223265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redondeado 12"/>
          <p:cNvSpPr/>
          <p:nvPr/>
        </p:nvSpPr>
        <p:spPr>
          <a:xfrm>
            <a:off x="4283968" y="3910182"/>
            <a:ext cx="2016224" cy="148878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redondeado 13"/>
          <p:cNvSpPr/>
          <p:nvPr/>
        </p:nvSpPr>
        <p:spPr>
          <a:xfrm>
            <a:off x="3350096" y="2471514"/>
            <a:ext cx="3310135" cy="167237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679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" t="7314" r="43302" b="35817"/>
          <a:stretch/>
        </p:blipFill>
        <p:spPr>
          <a:xfrm>
            <a:off x="179512" y="1573723"/>
            <a:ext cx="7353548" cy="4392488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dirty="0"/>
              <a:t>Creando una App con </a:t>
            </a:r>
            <a:r>
              <a:rPr lang="es-ES" sz="4400" dirty="0" err="1"/>
              <a:t>Ionic</a:t>
            </a:r>
            <a:r>
              <a:rPr lang="es-ES" sz="4400" dirty="0"/>
              <a:t>…</a:t>
            </a:r>
            <a:r>
              <a:rPr lang="es-ES" dirty="0"/>
              <a:t/>
            </a:r>
            <a:br>
              <a:rPr lang="es-ES" dirty="0"/>
            </a:br>
            <a:r>
              <a:rPr lang="es-ES" sz="2700" dirty="0" smtClean="0"/>
              <a:t>Creando un servicio para consumir una API</a:t>
            </a:r>
            <a:endParaRPr lang="es-ES" sz="2700" dirty="0"/>
          </a:p>
        </p:txBody>
      </p:sp>
      <p:sp>
        <p:nvSpPr>
          <p:cNvPr id="15" name="11 Rectángulo redondeado"/>
          <p:cNvSpPr/>
          <p:nvPr/>
        </p:nvSpPr>
        <p:spPr>
          <a:xfrm>
            <a:off x="5981764" y="1321871"/>
            <a:ext cx="2866223" cy="3468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Usamos el servicio</a:t>
            </a:r>
            <a:endParaRPr lang="es-ES" b="1" dirty="0"/>
          </a:p>
        </p:txBody>
      </p:sp>
      <p:sp>
        <p:nvSpPr>
          <p:cNvPr id="9" name="Rectángulo redondeado 8"/>
          <p:cNvSpPr/>
          <p:nvPr/>
        </p:nvSpPr>
        <p:spPr>
          <a:xfrm>
            <a:off x="539551" y="5373216"/>
            <a:ext cx="1404155" cy="160947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redondeado 9"/>
          <p:cNvSpPr/>
          <p:nvPr/>
        </p:nvSpPr>
        <p:spPr>
          <a:xfrm>
            <a:off x="3245752" y="4805230"/>
            <a:ext cx="4134560" cy="929057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redondeado 10"/>
          <p:cNvSpPr/>
          <p:nvPr/>
        </p:nvSpPr>
        <p:spPr>
          <a:xfrm>
            <a:off x="4130102" y="3826818"/>
            <a:ext cx="2602138" cy="195177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redondeado 11"/>
          <p:cNvSpPr/>
          <p:nvPr/>
        </p:nvSpPr>
        <p:spPr>
          <a:xfrm>
            <a:off x="3419872" y="4337636"/>
            <a:ext cx="1584176" cy="188415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redondeado 12"/>
          <p:cNvSpPr/>
          <p:nvPr/>
        </p:nvSpPr>
        <p:spPr>
          <a:xfrm>
            <a:off x="3275856" y="3481705"/>
            <a:ext cx="1440160" cy="159044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redondeado 13"/>
          <p:cNvSpPr/>
          <p:nvPr/>
        </p:nvSpPr>
        <p:spPr>
          <a:xfrm>
            <a:off x="3131840" y="1964366"/>
            <a:ext cx="4248472" cy="150160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11 Rectángulo redondeado"/>
          <p:cNvSpPr/>
          <p:nvPr/>
        </p:nvSpPr>
        <p:spPr>
          <a:xfrm>
            <a:off x="4499992" y="5589240"/>
            <a:ext cx="4462659" cy="11354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Transformamos nuestra anterior versión en la que usábamos datos </a:t>
            </a:r>
            <a:r>
              <a:rPr lang="es-ES" dirty="0" err="1" smtClean="0"/>
              <a:t>hardcoded</a:t>
            </a:r>
            <a:r>
              <a:rPr lang="es-ES" dirty="0" smtClean="0"/>
              <a:t> en </a:t>
            </a:r>
            <a:r>
              <a:rPr lang="es-ES" b="1" dirty="0" err="1" smtClean="0"/>
              <a:t>my-bicycles.page.ts</a:t>
            </a:r>
            <a:r>
              <a:rPr lang="es-ES" dirty="0" smtClean="0"/>
              <a:t> para obtener ahora los datos del servicio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11139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3" t="76600" r="46850" b="18450"/>
          <a:stretch/>
        </p:blipFill>
        <p:spPr>
          <a:xfrm>
            <a:off x="386975" y="1616222"/>
            <a:ext cx="5921778" cy="5106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t="22001" r="20863" b="9401"/>
          <a:stretch/>
        </p:blipFill>
        <p:spPr>
          <a:xfrm>
            <a:off x="381099" y="2204864"/>
            <a:ext cx="5369739" cy="4536504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dirty="0"/>
              <a:t>Creando una App con </a:t>
            </a:r>
            <a:r>
              <a:rPr lang="es-ES" sz="4400" dirty="0" err="1"/>
              <a:t>Ionic</a:t>
            </a:r>
            <a:r>
              <a:rPr lang="es-ES" sz="4400" dirty="0"/>
              <a:t>…</a:t>
            </a:r>
            <a:r>
              <a:rPr lang="es-ES" dirty="0"/>
              <a:t/>
            </a:r>
            <a:br>
              <a:rPr lang="es-ES" dirty="0"/>
            </a:br>
            <a:r>
              <a:rPr lang="es-ES" sz="2700" dirty="0" smtClean="0"/>
              <a:t>Creando un servicio para consumir una API</a:t>
            </a:r>
            <a:endParaRPr lang="es-ES" sz="2700" dirty="0"/>
          </a:p>
        </p:txBody>
      </p:sp>
      <p:sp>
        <p:nvSpPr>
          <p:cNvPr id="15" name="11 Rectángulo redondeado"/>
          <p:cNvSpPr/>
          <p:nvPr/>
        </p:nvSpPr>
        <p:spPr>
          <a:xfrm>
            <a:off x="6688249" y="1561127"/>
            <a:ext cx="2115747" cy="50024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A</a:t>
            </a:r>
            <a:r>
              <a:rPr lang="es-ES" b="1" dirty="0" smtClean="0"/>
              <a:t>rranca la API</a:t>
            </a:r>
            <a:endParaRPr lang="es-ES" b="1" dirty="0"/>
          </a:p>
        </p:txBody>
      </p:sp>
      <p:sp>
        <p:nvSpPr>
          <p:cNvPr id="9" name="Rectángulo redondeado 8"/>
          <p:cNvSpPr/>
          <p:nvPr/>
        </p:nvSpPr>
        <p:spPr>
          <a:xfrm>
            <a:off x="467543" y="2288523"/>
            <a:ext cx="2516091" cy="223118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1 Rectángulo redondeado"/>
          <p:cNvSpPr/>
          <p:nvPr/>
        </p:nvSpPr>
        <p:spPr>
          <a:xfrm>
            <a:off x="6732238" y="2409239"/>
            <a:ext cx="2115747" cy="23879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Arranca la API que habíamos creado en una práctica anterior y asegúrate que tiene datos que mostrar usando </a:t>
            </a:r>
            <a:r>
              <a:rPr lang="es-ES" b="1" dirty="0" smtClean="0"/>
              <a:t>POSTMAN</a:t>
            </a:r>
            <a:endParaRPr lang="es-ES" b="1" dirty="0"/>
          </a:p>
        </p:txBody>
      </p:sp>
      <p:sp>
        <p:nvSpPr>
          <p:cNvPr id="4" name="Flecha derecha 3"/>
          <p:cNvSpPr/>
          <p:nvPr/>
        </p:nvSpPr>
        <p:spPr>
          <a:xfrm rot="10413623">
            <a:off x="6021766" y="1813572"/>
            <a:ext cx="867628" cy="18546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274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r="45276" b="36000"/>
          <a:stretch/>
        </p:blipFill>
        <p:spPr>
          <a:xfrm>
            <a:off x="110452" y="1541466"/>
            <a:ext cx="7413773" cy="4911870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dirty="0"/>
              <a:t>Creando una App con </a:t>
            </a:r>
            <a:r>
              <a:rPr lang="es-ES" sz="4400" dirty="0" err="1"/>
              <a:t>Ionic</a:t>
            </a:r>
            <a:r>
              <a:rPr lang="es-ES" sz="4400" dirty="0"/>
              <a:t>…</a:t>
            </a:r>
            <a:r>
              <a:rPr lang="es-ES" dirty="0"/>
              <a:t/>
            </a:r>
            <a:br>
              <a:rPr lang="es-ES" dirty="0"/>
            </a:br>
            <a:r>
              <a:rPr lang="es-ES" sz="2700" dirty="0" smtClean="0"/>
              <a:t>Creando un servicio para consumir una API</a:t>
            </a:r>
            <a:endParaRPr lang="es-ES" sz="2700" dirty="0"/>
          </a:p>
        </p:txBody>
      </p:sp>
      <p:sp>
        <p:nvSpPr>
          <p:cNvPr id="15" name="11 Rectángulo redondeado"/>
          <p:cNvSpPr/>
          <p:nvPr/>
        </p:nvSpPr>
        <p:spPr>
          <a:xfrm>
            <a:off x="5981764" y="1321870"/>
            <a:ext cx="2866223" cy="642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Error al acceder al acceder al servicio</a:t>
            </a:r>
            <a:endParaRPr lang="es-ES" b="1" dirty="0"/>
          </a:p>
        </p:txBody>
      </p:sp>
      <p:sp>
        <p:nvSpPr>
          <p:cNvPr id="9" name="Rectángulo redondeado 8"/>
          <p:cNvSpPr/>
          <p:nvPr/>
        </p:nvSpPr>
        <p:spPr>
          <a:xfrm>
            <a:off x="539551" y="5373216"/>
            <a:ext cx="1404155" cy="160947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redondeado 9"/>
          <p:cNvSpPr/>
          <p:nvPr/>
        </p:nvSpPr>
        <p:spPr>
          <a:xfrm>
            <a:off x="4283968" y="4908687"/>
            <a:ext cx="2592288" cy="1544649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11 Rectángulo redondeado"/>
          <p:cNvSpPr/>
          <p:nvPr/>
        </p:nvSpPr>
        <p:spPr>
          <a:xfrm>
            <a:off x="363401" y="5309286"/>
            <a:ext cx="3128480" cy="12678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Al probar nuestra App nos sale un error que nos indica que no hemos importado el módulo </a:t>
            </a:r>
            <a:r>
              <a:rPr lang="es-ES" b="1" dirty="0" err="1" smtClean="0"/>
              <a:t>HttpClientModule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04460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t="3800" r="30313" b="45801"/>
          <a:stretch/>
        </p:blipFill>
        <p:spPr>
          <a:xfrm>
            <a:off x="179512" y="1515508"/>
            <a:ext cx="7955390" cy="4937828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dirty="0"/>
              <a:t>Creando una App con </a:t>
            </a:r>
            <a:r>
              <a:rPr lang="es-ES" sz="4400" dirty="0" err="1"/>
              <a:t>Ionic</a:t>
            </a:r>
            <a:r>
              <a:rPr lang="es-ES" sz="4400" dirty="0"/>
              <a:t>…</a:t>
            </a:r>
            <a:r>
              <a:rPr lang="es-ES" dirty="0"/>
              <a:t/>
            </a:r>
            <a:br>
              <a:rPr lang="es-ES" dirty="0"/>
            </a:br>
            <a:r>
              <a:rPr lang="es-ES" sz="2700" dirty="0" smtClean="0"/>
              <a:t>Creando un servicio para consumir una API</a:t>
            </a:r>
            <a:endParaRPr lang="es-ES" sz="2700" dirty="0"/>
          </a:p>
        </p:txBody>
      </p:sp>
      <p:sp>
        <p:nvSpPr>
          <p:cNvPr id="15" name="11 Rectángulo redondeado"/>
          <p:cNvSpPr/>
          <p:nvPr/>
        </p:nvSpPr>
        <p:spPr>
          <a:xfrm>
            <a:off x="6300191" y="1321870"/>
            <a:ext cx="2547796" cy="642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Importamos el módulo</a:t>
            </a:r>
            <a:endParaRPr lang="es-ES" b="1" dirty="0"/>
          </a:p>
        </p:txBody>
      </p:sp>
      <p:sp>
        <p:nvSpPr>
          <p:cNvPr id="9" name="Rectángulo redondeado 8"/>
          <p:cNvSpPr/>
          <p:nvPr/>
        </p:nvSpPr>
        <p:spPr>
          <a:xfrm>
            <a:off x="304800" y="3861048"/>
            <a:ext cx="4987280" cy="216024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redondeado 9"/>
          <p:cNvSpPr/>
          <p:nvPr/>
        </p:nvSpPr>
        <p:spPr>
          <a:xfrm>
            <a:off x="6228184" y="4862447"/>
            <a:ext cx="1512168" cy="294746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11 Rectángulo redondeado"/>
          <p:cNvSpPr/>
          <p:nvPr/>
        </p:nvSpPr>
        <p:spPr>
          <a:xfrm>
            <a:off x="6300191" y="2062235"/>
            <a:ext cx="2678923" cy="17988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En </a:t>
            </a:r>
            <a:r>
              <a:rPr lang="es-ES" b="1" dirty="0" err="1" smtClean="0"/>
              <a:t>app.modules.ts</a:t>
            </a:r>
            <a:r>
              <a:rPr lang="es-ES" dirty="0" smtClean="0"/>
              <a:t> es donde debemos importar los módulos que usamos. En este caso el módulo </a:t>
            </a:r>
            <a:r>
              <a:rPr lang="es-ES" b="1" dirty="0" err="1" smtClean="0"/>
              <a:t>HttpClientModule</a:t>
            </a:r>
            <a:endParaRPr lang="es-ES" b="1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3635896" y="1530614"/>
            <a:ext cx="1656184" cy="314209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382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" t="6601" r="45275" b="27600"/>
          <a:stretch/>
        </p:blipFill>
        <p:spPr>
          <a:xfrm>
            <a:off x="179512" y="1524311"/>
            <a:ext cx="7128792" cy="4891792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dirty="0"/>
              <a:t>Creando una App con </a:t>
            </a:r>
            <a:r>
              <a:rPr lang="es-ES" sz="4400" dirty="0" err="1"/>
              <a:t>Ionic</a:t>
            </a:r>
            <a:r>
              <a:rPr lang="es-ES" sz="4400" dirty="0"/>
              <a:t>…</a:t>
            </a:r>
            <a:r>
              <a:rPr lang="es-ES" dirty="0"/>
              <a:t/>
            </a:r>
            <a:br>
              <a:rPr lang="es-ES" dirty="0"/>
            </a:br>
            <a:r>
              <a:rPr lang="es-ES" sz="2700" dirty="0" smtClean="0"/>
              <a:t>Creando un servicio para consumir una API</a:t>
            </a:r>
            <a:endParaRPr lang="es-ES" sz="2700" dirty="0"/>
          </a:p>
        </p:txBody>
      </p:sp>
      <p:sp>
        <p:nvSpPr>
          <p:cNvPr id="15" name="11 Rectángulo redondeado"/>
          <p:cNvSpPr/>
          <p:nvPr/>
        </p:nvSpPr>
        <p:spPr>
          <a:xfrm>
            <a:off x="5981764" y="1321871"/>
            <a:ext cx="2866223" cy="4509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Error CORS</a:t>
            </a:r>
            <a:endParaRPr lang="es-ES" b="1" dirty="0"/>
          </a:p>
        </p:txBody>
      </p:sp>
      <p:sp>
        <p:nvSpPr>
          <p:cNvPr id="10" name="Rectángulo redondeado 9"/>
          <p:cNvSpPr/>
          <p:nvPr/>
        </p:nvSpPr>
        <p:spPr>
          <a:xfrm>
            <a:off x="4355976" y="4077072"/>
            <a:ext cx="3096344" cy="792088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11 Rectángulo redondeado"/>
          <p:cNvSpPr/>
          <p:nvPr/>
        </p:nvSpPr>
        <p:spPr>
          <a:xfrm>
            <a:off x="739505" y="5349926"/>
            <a:ext cx="3128480" cy="12678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Ahora obtenemos un nuevo error. En este caso es el problema de </a:t>
            </a:r>
            <a:r>
              <a:rPr lang="es-ES" b="1" dirty="0" smtClean="0"/>
              <a:t>CORS (Cross </a:t>
            </a:r>
            <a:r>
              <a:rPr lang="es-ES" b="1" dirty="0" err="1" smtClean="0"/>
              <a:t>Origin</a:t>
            </a:r>
            <a:r>
              <a:rPr lang="es-ES" b="1" dirty="0" smtClean="0"/>
              <a:t> </a:t>
            </a:r>
            <a:r>
              <a:rPr lang="es-ES" b="1" dirty="0" err="1" smtClean="0"/>
              <a:t>Resource</a:t>
            </a:r>
            <a:r>
              <a:rPr lang="es-ES" b="1" dirty="0" smtClean="0"/>
              <a:t> </a:t>
            </a:r>
            <a:r>
              <a:rPr lang="es-ES" b="1" dirty="0" err="1" smtClean="0"/>
              <a:t>Sharing</a:t>
            </a:r>
            <a:r>
              <a:rPr lang="es-ES" b="1" dirty="0" smtClean="0"/>
              <a:t>)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21790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4" t="11603" r="18336" b="14028"/>
          <a:stretch/>
        </p:blipFill>
        <p:spPr>
          <a:xfrm>
            <a:off x="4572000" y="2420888"/>
            <a:ext cx="4176465" cy="3672408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dirty="0"/>
              <a:t>Creando una App con </a:t>
            </a:r>
            <a:r>
              <a:rPr lang="es-ES" sz="4400" dirty="0" err="1"/>
              <a:t>Ionic</a:t>
            </a:r>
            <a:r>
              <a:rPr lang="es-ES" sz="4400" dirty="0"/>
              <a:t>…</a:t>
            </a:r>
            <a:r>
              <a:rPr lang="es-ES" dirty="0"/>
              <a:t/>
            </a:r>
            <a:br>
              <a:rPr lang="es-ES" dirty="0"/>
            </a:br>
            <a:r>
              <a:rPr lang="es-ES" sz="2700" dirty="0" smtClean="0"/>
              <a:t>Creando un servicio para consumir una API</a:t>
            </a:r>
            <a:endParaRPr lang="es-ES" sz="2700" dirty="0"/>
          </a:p>
        </p:txBody>
      </p:sp>
      <p:sp>
        <p:nvSpPr>
          <p:cNvPr id="15" name="11 Rectángulo redondeado"/>
          <p:cNvSpPr/>
          <p:nvPr/>
        </p:nvSpPr>
        <p:spPr>
          <a:xfrm>
            <a:off x="5981764" y="1321871"/>
            <a:ext cx="2866223" cy="4509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Error CORS</a:t>
            </a:r>
            <a:endParaRPr lang="es-ES" b="1" dirty="0"/>
          </a:p>
        </p:txBody>
      </p:sp>
      <p:sp>
        <p:nvSpPr>
          <p:cNvPr id="8" name="11 Rectángulo redondeado"/>
          <p:cNvSpPr/>
          <p:nvPr/>
        </p:nvSpPr>
        <p:spPr>
          <a:xfrm>
            <a:off x="683568" y="1988840"/>
            <a:ext cx="3128480" cy="39604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El Intercambio de Recursos de Origen Cruzado (</a:t>
            </a:r>
            <a:r>
              <a:rPr lang="es-ES" b="1" dirty="0" smtClean="0"/>
              <a:t>CORS)</a:t>
            </a:r>
            <a:r>
              <a:rPr lang="es-ES" dirty="0"/>
              <a:t> </a:t>
            </a:r>
            <a:r>
              <a:rPr lang="es-ES" dirty="0" smtClean="0"/>
              <a:t>es </a:t>
            </a:r>
            <a:r>
              <a:rPr lang="es-ES" dirty="0"/>
              <a:t>un mecanismo que utiliza cabeceras HTTP adicionales para permitir que un </a:t>
            </a:r>
            <a:r>
              <a:rPr lang="es-ES" dirty="0" err="1"/>
              <a:t>user</a:t>
            </a:r>
            <a:r>
              <a:rPr lang="es-ES" dirty="0"/>
              <a:t> </a:t>
            </a:r>
            <a:r>
              <a:rPr lang="es-ES" dirty="0" err="1"/>
              <a:t>agent</a:t>
            </a:r>
            <a:r>
              <a:rPr lang="es-ES" dirty="0"/>
              <a:t> </a:t>
            </a:r>
            <a:r>
              <a:rPr lang="es-ES" dirty="0" smtClean="0"/>
              <a:t>(navegador, móvil, etc…) </a:t>
            </a:r>
            <a:r>
              <a:rPr lang="es-ES" dirty="0"/>
              <a:t>obtenga permiso para acceder a recursos seleccionados desde un servidor, en un origen distinto (dominio) al que pertenece.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42400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4" t="11603" r="18336" b="14028"/>
          <a:stretch/>
        </p:blipFill>
        <p:spPr>
          <a:xfrm>
            <a:off x="4572000" y="2420888"/>
            <a:ext cx="4176465" cy="3672408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dirty="0"/>
              <a:t>Creando una App con </a:t>
            </a:r>
            <a:r>
              <a:rPr lang="es-ES" sz="4400" dirty="0" err="1"/>
              <a:t>Ionic</a:t>
            </a:r>
            <a:r>
              <a:rPr lang="es-ES" sz="4400" dirty="0"/>
              <a:t>…</a:t>
            </a:r>
            <a:r>
              <a:rPr lang="es-ES" dirty="0"/>
              <a:t/>
            </a:r>
            <a:br>
              <a:rPr lang="es-ES" dirty="0"/>
            </a:br>
            <a:r>
              <a:rPr lang="es-ES" sz="2700" dirty="0" smtClean="0"/>
              <a:t>Creando un servicio para consumir una API</a:t>
            </a:r>
            <a:endParaRPr lang="es-ES" sz="2700" dirty="0"/>
          </a:p>
        </p:txBody>
      </p:sp>
      <p:sp>
        <p:nvSpPr>
          <p:cNvPr id="8" name="11 Rectángulo redondeado"/>
          <p:cNvSpPr/>
          <p:nvPr/>
        </p:nvSpPr>
        <p:spPr>
          <a:xfrm>
            <a:off x="683568" y="1772817"/>
            <a:ext cx="3128480" cy="41764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En nuestro caso…</a:t>
            </a:r>
          </a:p>
          <a:p>
            <a:pPr algn="ctr"/>
            <a:endParaRPr lang="es-ES" b="1" dirty="0"/>
          </a:p>
          <a:p>
            <a:pPr algn="ctr"/>
            <a:r>
              <a:rPr lang="es-ES" dirty="0" smtClean="0"/>
              <a:t>Cuando arrancamos </a:t>
            </a:r>
            <a:r>
              <a:rPr lang="es-ES" dirty="0" err="1" smtClean="0"/>
              <a:t>Ionic</a:t>
            </a:r>
            <a:r>
              <a:rPr lang="es-ES" dirty="0" smtClean="0"/>
              <a:t> en realidad estamos arrancando un servidor de desarrollo que aloja nuestra App en </a:t>
            </a:r>
            <a:r>
              <a:rPr lang="es-ES" dirty="0" smtClean="0">
                <a:hlinkClick r:id="rId4"/>
              </a:rPr>
              <a:t>http://localhost:8100</a:t>
            </a:r>
            <a:endParaRPr lang="es-ES" dirty="0" smtClean="0"/>
          </a:p>
          <a:p>
            <a:pPr algn="ctr"/>
            <a:endParaRPr lang="es-ES" dirty="0"/>
          </a:p>
          <a:p>
            <a:pPr algn="ctr"/>
            <a:r>
              <a:rPr lang="es-ES" dirty="0" smtClean="0"/>
              <a:t>Y claro nuestra API está en </a:t>
            </a:r>
            <a:r>
              <a:rPr lang="es-ES" dirty="0" smtClean="0">
                <a:hlinkClick r:id="rId5"/>
              </a:rPr>
              <a:t>http://localhost:8080</a:t>
            </a:r>
            <a:r>
              <a:rPr lang="es-ES" dirty="0" smtClean="0"/>
              <a:t> por lo que estamos accediendo a recursos de dominios cruzados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6866600" y="2051556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>
                <a:hlinkClick r:id="rId4"/>
              </a:rPr>
              <a:t>http://localhost:8100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6923152" y="4437112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>
                <a:hlinkClick r:id="rId4"/>
              </a:rPr>
              <a:t>http://</a:t>
            </a:r>
            <a:r>
              <a:rPr lang="es-ES" dirty="0" smtClean="0">
                <a:hlinkClick r:id="rId4"/>
              </a:rPr>
              <a:t>localhost:8080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4427984" y="278092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solidFill>
                  <a:srgbClr val="FF0000"/>
                </a:solidFill>
              </a:rPr>
              <a:t>Nuestro navegador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764341" y="1476382"/>
            <a:ext cx="2405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solidFill>
                  <a:srgbClr val="FF0000"/>
                </a:solidFill>
              </a:rPr>
              <a:t>Servidor de desarrollo de </a:t>
            </a:r>
            <a:r>
              <a:rPr lang="es-ES" b="1" dirty="0" err="1" smtClean="0">
                <a:solidFill>
                  <a:srgbClr val="FF0000"/>
                </a:solidFill>
              </a:rPr>
              <a:t>Ionic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6788425" y="3861048"/>
            <a:ext cx="2405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solidFill>
                  <a:srgbClr val="FF0000"/>
                </a:solidFill>
              </a:rPr>
              <a:t>Nuestra API con </a:t>
            </a:r>
            <a:r>
              <a:rPr lang="es-ES" b="1" dirty="0" err="1" smtClean="0">
                <a:solidFill>
                  <a:srgbClr val="FF0000"/>
                </a:solidFill>
              </a:rPr>
              <a:t>NodeJS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85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" t="7508" r="38576" b="32292"/>
          <a:stretch/>
        </p:blipFill>
        <p:spPr>
          <a:xfrm>
            <a:off x="179511" y="1591870"/>
            <a:ext cx="8479301" cy="4861466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dirty="0"/>
              <a:t>Creando una App con </a:t>
            </a:r>
            <a:r>
              <a:rPr lang="es-ES" sz="4400" dirty="0" err="1"/>
              <a:t>Ionic</a:t>
            </a:r>
            <a:r>
              <a:rPr lang="es-ES" sz="4400" dirty="0"/>
              <a:t>…</a:t>
            </a:r>
            <a:r>
              <a:rPr lang="es-ES" dirty="0"/>
              <a:t/>
            </a:r>
            <a:br>
              <a:rPr lang="es-ES" dirty="0"/>
            </a:br>
            <a:r>
              <a:rPr lang="es-ES" sz="2700" dirty="0" smtClean="0"/>
              <a:t>Creando un servicio para consumir una API</a:t>
            </a:r>
            <a:endParaRPr lang="es-ES" sz="2700" dirty="0"/>
          </a:p>
        </p:txBody>
      </p:sp>
      <p:sp>
        <p:nvSpPr>
          <p:cNvPr id="15" name="11 Rectángulo redondeado"/>
          <p:cNvSpPr/>
          <p:nvPr/>
        </p:nvSpPr>
        <p:spPr>
          <a:xfrm>
            <a:off x="6300191" y="1321870"/>
            <a:ext cx="2547796" cy="95500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Devolviendo el permiso CORS desde la API</a:t>
            </a:r>
            <a:endParaRPr lang="es-ES" b="1" dirty="0"/>
          </a:p>
        </p:txBody>
      </p:sp>
      <p:sp>
        <p:nvSpPr>
          <p:cNvPr id="9" name="Rectángulo redondeado 8"/>
          <p:cNvSpPr/>
          <p:nvPr/>
        </p:nvSpPr>
        <p:spPr>
          <a:xfrm>
            <a:off x="304800" y="3861048"/>
            <a:ext cx="810816" cy="216024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redondeado 9"/>
          <p:cNvSpPr/>
          <p:nvPr/>
        </p:nvSpPr>
        <p:spPr>
          <a:xfrm>
            <a:off x="5436096" y="5445224"/>
            <a:ext cx="1296144" cy="222738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11 Rectángulo redondeado"/>
          <p:cNvSpPr/>
          <p:nvPr/>
        </p:nvSpPr>
        <p:spPr>
          <a:xfrm>
            <a:off x="6234627" y="2424697"/>
            <a:ext cx="2678923" cy="23724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Para ello instalamos el paquete </a:t>
            </a:r>
            <a:r>
              <a:rPr lang="es-ES" b="1" dirty="0" err="1" smtClean="0"/>
              <a:t>cors</a:t>
            </a:r>
            <a:r>
              <a:rPr lang="es-ES" dirty="0" smtClean="0"/>
              <a:t>, y editamos </a:t>
            </a:r>
            <a:r>
              <a:rPr lang="es-ES" b="1" dirty="0" smtClean="0"/>
              <a:t>index.js</a:t>
            </a:r>
            <a:r>
              <a:rPr lang="es-ES" dirty="0" smtClean="0"/>
              <a:t> para incluir el permiso para la URL del dominio de origen de nuestro servidor de desarrollo de </a:t>
            </a:r>
            <a:r>
              <a:rPr lang="es-ES" dirty="0" err="1" smtClean="0"/>
              <a:t>Ionic</a:t>
            </a:r>
            <a:endParaRPr lang="es-ES" dirty="0" smtClean="0"/>
          </a:p>
        </p:txBody>
      </p:sp>
      <p:sp>
        <p:nvSpPr>
          <p:cNvPr id="11" name="Rectángulo redondeado 10"/>
          <p:cNvSpPr/>
          <p:nvPr/>
        </p:nvSpPr>
        <p:spPr>
          <a:xfrm>
            <a:off x="3347864" y="1988841"/>
            <a:ext cx="2232248" cy="185808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redondeado 11"/>
          <p:cNvSpPr/>
          <p:nvPr/>
        </p:nvSpPr>
        <p:spPr>
          <a:xfrm>
            <a:off x="3347864" y="2659364"/>
            <a:ext cx="2520280" cy="985659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538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Al lío… vamos a hacer nuestra App con </a:t>
            </a:r>
            <a:r>
              <a:rPr lang="es-ES" dirty="0" err="1" smtClean="0"/>
              <a:t>Ionic</a:t>
            </a:r>
            <a:r>
              <a:rPr lang="es-ES" dirty="0" smtClean="0"/>
              <a:t>…</a:t>
            </a:r>
            <a:endParaRPr lang="es-ES" dirty="0"/>
          </a:p>
        </p:txBody>
      </p:sp>
      <p:sp>
        <p:nvSpPr>
          <p:cNvPr id="23" name="11 Rectángulo redondeado"/>
          <p:cNvSpPr/>
          <p:nvPr/>
        </p:nvSpPr>
        <p:spPr>
          <a:xfrm>
            <a:off x="451055" y="1772816"/>
            <a:ext cx="5544617" cy="24832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b="1" dirty="0" smtClean="0"/>
              <a:t>Previamente debes tener instalado: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 smtClean="0"/>
              <a:t>NodeJS</a:t>
            </a:r>
            <a:r>
              <a:rPr lang="es-ES" dirty="0" smtClean="0"/>
              <a:t>, que es lo que ha hecho que JavaScript pueda ejecutarse fuera del navegador web.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/>
              <a:t>n</a:t>
            </a:r>
            <a:r>
              <a:rPr lang="es-ES" b="1" dirty="0" err="1" smtClean="0"/>
              <a:t>pm</a:t>
            </a:r>
            <a:r>
              <a:rPr lang="es-ES" dirty="0" smtClean="0"/>
              <a:t>, que es el gestor de paquetes de </a:t>
            </a:r>
            <a:r>
              <a:rPr lang="es-ES" dirty="0" err="1" smtClean="0"/>
              <a:t>node</a:t>
            </a:r>
            <a:r>
              <a:rPr lang="es-ES" dirty="0" smtClean="0"/>
              <a:t>. (Parecido a </a:t>
            </a:r>
            <a:r>
              <a:rPr lang="es-ES" dirty="0" err="1" smtClean="0"/>
              <a:t>apt</a:t>
            </a:r>
            <a:r>
              <a:rPr lang="es-ES" dirty="0" smtClean="0"/>
              <a:t> para Linux)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Los comandos de abajo permiten ver la versión instalada.</a:t>
            </a:r>
          </a:p>
        </p:txBody>
      </p:sp>
      <p:sp>
        <p:nvSpPr>
          <p:cNvPr id="15" name="11 Rectángulo redondeado"/>
          <p:cNvSpPr/>
          <p:nvPr/>
        </p:nvSpPr>
        <p:spPr>
          <a:xfrm>
            <a:off x="6444208" y="1337991"/>
            <a:ext cx="2229632" cy="5369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¿Qué tenemos ahora?</a:t>
            </a:r>
            <a:endParaRPr lang="es-ES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41600" r="42016" b="45800"/>
          <a:stretch/>
        </p:blipFill>
        <p:spPr>
          <a:xfrm>
            <a:off x="451055" y="4646900"/>
            <a:ext cx="7986131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7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3" t="76600" r="46850" b="18450"/>
          <a:stretch/>
        </p:blipFill>
        <p:spPr>
          <a:xfrm>
            <a:off x="386975" y="1616222"/>
            <a:ext cx="5921778" cy="5106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t="22001" r="20863" b="9401"/>
          <a:stretch/>
        </p:blipFill>
        <p:spPr>
          <a:xfrm>
            <a:off x="381099" y="2204864"/>
            <a:ext cx="5369739" cy="4536504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dirty="0"/>
              <a:t>Creando una App con </a:t>
            </a:r>
            <a:r>
              <a:rPr lang="es-ES" sz="4400" dirty="0" err="1"/>
              <a:t>Ionic</a:t>
            </a:r>
            <a:r>
              <a:rPr lang="es-ES" sz="4400" dirty="0"/>
              <a:t>…</a:t>
            </a:r>
            <a:r>
              <a:rPr lang="es-ES" dirty="0"/>
              <a:t/>
            </a:r>
            <a:br>
              <a:rPr lang="es-ES" dirty="0"/>
            </a:br>
            <a:r>
              <a:rPr lang="es-ES" sz="2700" dirty="0" smtClean="0"/>
              <a:t>Creando un servicio para consumir una API</a:t>
            </a:r>
            <a:endParaRPr lang="es-ES" sz="2700" dirty="0"/>
          </a:p>
        </p:txBody>
      </p:sp>
      <p:sp>
        <p:nvSpPr>
          <p:cNvPr id="15" name="11 Rectángulo redondeado"/>
          <p:cNvSpPr/>
          <p:nvPr/>
        </p:nvSpPr>
        <p:spPr>
          <a:xfrm>
            <a:off x="6698057" y="1572592"/>
            <a:ext cx="2115747" cy="50024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err="1" smtClean="0"/>
              <a:t>Rearranca</a:t>
            </a:r>
            <a:r>
              <a:rPr lang="es-ES" b="1" dirty="0" smtClean="0"/>
              <a:t> tu API</a:t>
            </a:r>
            <a:endParaRPr lang="es-ES" b="1" dirty="0"/>
          </a:p>
        </p:txBody>
      </p:sp>
      <p:sp>
        <p:nvSpPr>
          <p:cNvPr id="9" name="Rectángulo redondeado 8"/>
          <p:cNvSpPr/>
          <p:nvPr/>
        </p:nvSpPr>
        <p:spPr>
          <a:xfrm>
            <a:off x="467543" y="2288523"/>
            <a:ext cx="2516091" cy="223118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1 Rectángulo redondeado"/>
          <p:cNvSpPr/>
          <p:nvPr/>
        </p:nvSpPr>
        <p:spPr>
          <a:xfrm>
            <a:off x="6705728" y="2203578"/>
            <a:ext cx="2115747" cy="18838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A continuación añade algunos registros a tu BD y comprueba que hay datos</a:t>
            </a:r>
            <a:endParaRPr lang="es-ES" b="1" dirty="0"/>
          </a:p>
        </p:txBody>
      </p:sp>
      <p:sp>
        <p:nvSpPr>
          <p:cNvPr id="14" name="11 Rectángulo redondeado"/>
          <p:cNvSpPr/>
          <p:nvPr/>
        </p:nvSpPr>
        <p:spPr>
          <a:xfrm>
            <a:off x="6698057" y="4293096"/>
            <a:ext cx="2141143" cy="20882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Si se te han borrado los datos es porque en tu API debes quitar la opción </a:t>
            </a:r>
            <a:r>
              <a:rPr lang="es-ES" sz="1600" b="1" dirty="0" err="1" smtClean="0"/>
              <a:t>force</a:t>
            </a:r>
            <a:r>
              <a:rPr lang="es-ES" sz="1600" b="1" dirty="0" smtClean="0"/>
              <a:t>: true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 smtClean="0"/>
              <a:t>¿Recuerdas de la anterior práctica?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44104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t="5200" r="44488" b="34600"/>
          <a:stretch/>
        </p:blipFill>
        <p:spPr>
          <a:xfrm>
            <a:off x="179511" y="1572592"/>
            <a:ext cx="7828175" cy="4808736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dirty="0"/>
              <a:t>Creando una App con </a:t>
            </a:r>
            <a:r>
              <a:rPr lang="es-ES" sz="4400" dirty="0" err="1"/>
              <a:t>Ionic</a:t>
            </a:r>
            <a:r>
              <a:rPr lang="es-ES" sz="4400" dirty="0"/>
              <a:t>…</a:t>
            </a:r>
            <a:r>
              <a:rPr lang="es-ES" dirty="0"/>
              <a:t/>
            </a:r>
            <a:br>
              <a:rPr lang="es-ES" dirty="0"/>
            </a:br>
            <a:r>
              <a:rPr lang="es-ES" sz="2700" dirty="0" smtClean="0"/>
              <a:t>Creando un servicio para consumir una API</a:t>
            </a:r>
            <a:endParaRPr lang="es-ES" sz="2700" dirty="0"/>
          </a:p>
        </p:txBody>
      </p:sp>
      <p:sp>
        <p:nvSpPr>
          <p:cNvPr id="15" name="11 Rectángulo redondeado"/>
          <p:cNvSpPr/>
          <p:nvPr/>
        </p:nvSpPr>
        <p:spPr>
          <a:xfrm>
            <a:off x="6697911" y="1664627"/>
            <a:ext cx="2115747" cy="50024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Prueba final</a:t>
            </a:r>
            <a:endParaRPr lang="es-ES" b="1" dirty="0"/>
          </a:p>
        </p:txBody>
      </p:sp>
      <p:sp>
        <p:nvSpPr>
          <p:cNvPr id="9" name="Rectángulo redondeado 8"/>
          <p:cNvSpPr/>
          <p:nvPr/>
        </p:nvSpPr>
        <p:spPr>
          <a:xfrm>
            <a:off x="1907704" y="1664627"/>
            <a:ext cx="2516091" cy="223118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1 Rectángulo redondeado"/>
          <p:cNvSpPr/>
          <p:nvPr/>
        </p:nvSpPr>
        <p:spPr>
          <a:xfrm>
            <a:off x="6732238" y="2409239"/>
            <a:ext cx="2115747" cy="30359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¡</a:t>
            </a:r>
            <a:r>
              <a:rPr lang="es-ES" b="1" dirty="0" err="1" smtClean="0"/>
              <a:t>Uhuuuu</a:t>
            </a:r>
            <a:r>
              <a:rPr lang="es-ES" b="1" dirty="0" smtClean="0"/>
              <a:t>…!</a:t>
            </a:r>
          </a:p>
          <a:p>
            <a:pPr algn="ctr"/>
            <a:endParaRPr lang="es-ES" b="1" dirty="0"/>
          </a:p>
          <a:p>
            <a:pPr algn="ctr"/>
            <a:r>
              <a:rPr lang="es-ES" b="1" dirty="0" smtClean="0"/>
              <a:t>¡Arriba </a:t>
            </a:r>
            <a:r>
              <a:rPr lang="es-ES" b="1" dirty="0" err="1" smtClean="0"/>
              <a:t>d’ellos</a:t>
            </a:r>
            <a:r>
              <a:rPr lang="es-ES" b="1" dirty="0" smtClean="0"/>
              <a:t>!</a:t>
            </a:r>
          </a:p>
          <a:p>
            <a:pPr algn="ctr"/>
            <a:endParaRPr lang="es-ES" b="1" dirty="0"/>
          </a:p>
          <a:p>
            <a:pPr algn="ctr"/>
            <a:r>
              <a:rPr lang="es-ES" b="1" dirty="0" smtClean="0"/>
              <a:t>Estamos mostrando los datos de la BD usando </a:t>
            </a:r>
            <a:r>
              <a:rPr lang="es-ES" b="1" dirty="0" err="1" smtClean="0"/>
              <a:t>Ionic</a:t>
            </a:r>
            <a:r>
              <a:rPr lang="es-ES" b="1" dirty="0" smtClean="0"/>
              <a:t> para acceder a la API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62467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Sigue aprendiendo…</a:t>
            </a:r>
            <a:endParaRPr lang="es-ES" dirty="0"/>
          </a:p>
        </p:txBody>
      </p:sp>
      <p:sp>
        <p:nvSpPr>
          <p:cNvPr id="23" name="11 Rectángulo redondeado"/>
          <p:cNvSpPr/>
          <p:nvPr/>
        </p:nvSpPr>
        <p:spPr>
          <a:xfrm>
            <a:off x="1160620" y="1762246"/>
            <a:ext cx="6822759" cy="158417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 smtClean="0"/>
              <a:t>Termina este ejemplo para conseguir el CRUD completo: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hlinkClick r:id="rId3"/>
              </a:rPr>
              <a:t>https://remotestack.io/ionic-http-requests-with-httpclient-get-post-put-delete-tutorial</a:t>
            </a:r>
            <a:r>
              <a:rPr lang="es-ES" dirty="0" smtClean="0">
                <a:hlinkClick r:id="rId3"/>
              </a:rPr>
              <a:t>/</a:t>
            </a:r>
            <a:r>
              <a:rPr lang="es-ES" dirty="0" smtClean="0"/>
              <a:t>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59632" y="3716734"/>
            <a:ext cx="6624735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b="1" dirty="0" smtClean="0"/>
              <a:t>¡Cuidado con las versiones!</a:t>
            </a:r>
          </a:p>
          <a:p>
            <a:endParaRPr lang="es-ES" dirty="0"/>
          </a:p>
          <a:p>
            <a:r>
              <a:rPr lang="es-ES" dirty="0" smtClean="0"/>
              <a:t>A fecha de la creación de este tutorial deberías trabajar con la versión 6 de </a:t>
            </a:r>
            <a:r>
              <a:rPr lang="es-ES" dirty="0" err="1" smtClean="0"/>
              <a:t>Ionic</a:t>
            </a:r>
            <a:r>
              <a:rPr lang="es-ES" dirty="0" smtClean="0"/>
              <a:t>. La versión 5 no tiene muchas diferencias.</a:t>
            </a:r>
          </a:p>
          <a:p>
            <a:endParaRPr lang="es-ES" dirty="0"/>
          </a:p>
          <a:p>
            <a:r>
              <a:rPr lang="es-ES" dirty="0" smtClean="0"/>
              <a:t>Los tutoriales de </a:t>
            </a:r>
            <a:r>
              <a:rPr lang="es-ES" dirty="0" err="1" smtClean="0"/>
              <a:t>Ionic</a:t>
            </a:r>
            <a:r>
              <a:rPr lang="es-ES" dirty="0" smtClean="0"/>
              <a:t> 4 te pueden aún servir en su mayoría.</a:t>
            </a:r>
          </a:p>
          <a:p>
            <a:endParaRPr lang="es-ES" dirty="0"/>
          </a:p>
          <a:p>
            <a:r>
              <a:rPr lang="es-ES" dirty="0" smtClean="0"/>
              <a:t>Pero los anteriores ya tienen bastantes diferencias.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546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graphicFrame>
        <p:nvGraphicFramePr>
          <p:cNvPr id="6" name="5 Diagrama"/>
          <p:cNvGraphicFramePr/>
          <p:nvPr>
            <p:extLst>
              <p:ext uri="{D42A27DB-BD31-4B8C-83A1-F6EECF244321}">
                <p14:modId xmlns:p14="http://schemas.microsoft.com/office/powerpoint/2010/main" val="4149552625"/>
              </p:ext>
            </p:extLst>
          </p:nvPr>
        </p:nvGraphicFramePr>
        <p:xfrm>
          <a:off x="971600" y="1772816"/>
          <a:ext cx="7384904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172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Al lío… vamos a hacer nuestra App con </a:t>
            </a:r>
            <a:r>
              <a:rPr lang="es-ES" dirty="0" err="1" smtClean="0"/>
              <a:t>Ionic</a:t>
            </a:r>
            <a:r>
              <a:rPr lang="es-ES" dirty="0" smtClean="0"/>
              <a:t>…</a:t>
            </a:r>
            <a:endParaRPr lang="es-ES" dirty="0"/>
          </a:p>
        </p:txBody>
      </p:sp>
      <p:sp>
        <p:nvSpPr>
          <p:cNvPr id="23" name="11 Rectángulo redondeado"/>
          <p:cNvSpPr/>
          <p:nvPr/>
        </p:nvSpPr>
        <p:spPr>
          <a:xfrm>
            <a:off x="451055" y="1772816"/>
            <a:ext cx="5544617" cy="20162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b="1" dirty="0" smtClean="0"/>
              <a:t>Instalemos </a:t>
            </a:r>
            <a:r>
              <a:rPr lang="es-ES" b="1" dirty="0" err="1" smtClean="0"/>
              <a:t>ionic</a:t>
            </a:r>
            <a:r>
              <a:rPr lang="es-ES" b="1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smtClean="0"/>
              <a:t>@</a:t>
            </a:r>
            <a:r>
              <a:rPr lang="es-ES" b="1" dirty="0" err="1" smtClean="0"/>
              <a:t>ionic</a:t>
            </a:r>
            <a:r>
              <a:rPr lang="es-ES" b="1" dirty="0" smtClean="0"/>
              <a:t>/cli</a:t>
            </a:r>
            <a:r>
              <a:rPr lang="es-ES" dirty="0" smtClean="0"/>
              <a:t>, </a:t>
            </a:r>
            <a:r>
              <a:rPr lang="es-ES" dirty="0" err="1" smtClean="0"/>
              <a:t>ionic</a:t>
            </a:r>
            <a:r>
              <a:rPr lang="es-ES" dirty="0" smtClean="0"/>
              <a:t> viene como un paquete más disponible en </a:t>
            </a:r>
            <a:r>
              <a:rPr lang="es-ES" dirty="0" err="1" smtClean="0"/>
              <a:t>npm</a:t>
            </a:r>
            <a:r>
              <a:rPr lang="es-ES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La opción </a:t>
            </a:r>
            <a:r>
              <a:rPr lang="es-ES" b="1" dirty="0" smtClean="0"/>
              <a:t>–g </a:t>
            </a:r>
            <a:r>
              <a:rPr lang="es-ES" dirty="0" smtClean="0"/>
              <a:t>es para instalarlo globalmente en nuestro equipo.</a:t>
            </a:r>
          </a:p>
        </p:txBody>
      </p:sp>
      <p:sp>
        <p:nvSpPr>
          <p:cNvPr id="15" name="11 Rectángulo redondeado"/>
          <p:cNvSpPr/>
          <p:nvPr/>
        </p:nvSpPr>
        <p:spPr>
          <a:xfrm>
            <a:off x="6300192" y="1337991"/>
            <a:ext cx="2373648" cy="5369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Instalemos </a:t>
            </a:r>
            <a:r>
              <a:rPr lang="es-ES" b="1" dirty="0" err="1" smtClean="0"/>
              <a:t>ionic</a:t>
            </a:r>
            <a:r>
              <a:rPr lang="es-ES" b="1" dirty="0" smtClean="0"/>
              <a:t>…</a:t>
            </a:r>
            <a:endParaRPr lang="es-E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1" t="40200" r="40550" b="48600"/>
          <a:stretch/>
        </p:blipFill>
        <p:spPr>
          <a:xfrm>
            <a:off x="451054" y="4649838"/>
            <a:ext cx="7937369" cy="158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3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Al lío… vamos a hacer nuestra App con </a:t>
            </a:r>
            <a:r>
              <a:rPr lang="es-ES" dirty="0" err="1" smtClean="0"/>
              <a:t>Ionic</a:t>
            </a:r>
            <a:r>
              <a:rPr lang="es-ES" dirty="0" smtClean="0"/>
              <a:t>…</a:t>
            </a:r>
            <a:endParaRPr lang="es-ES" dirty="0"/>
          </a:p>
        </p:txBody>
      </p:sp>
      <p:sp>
        <p:nvSpPr>
          <p:cNvPr id="23" name="11 Rectángulo redondeado"/>
          <p:cNvSpPr/>
          <p:nvPr/>
        </p:nvSpPr>
        <p:spPr>
          <a:xfrm>
            <a:off x="400146" y="1559223"/>
            <a:ext cx="5972054" cy="39604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 smtClean="0"/>
              <a:t>Creando nuestra primera </a:t>
            </a:r>
            <a:r>
              <a:rPr lang="es-ES" dirty="0" err="1" smtClean="0"/>
              <a:t>app</a:t>
            </a:r>
            <a:r>
              <a:rPr lang="es-ES" dirty="0" smtClean="0"/>
              <a:t> en </a:t>
            </a:r>
            <a:r>
              <a:rPr lang="es-ES" dirty="0" err="1" smtClean="0"/>
              <a:t>ionic</a:t>
            </a:r>
            <a:r>
              <a:rPr lang="es-ES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/>
              <a:t>i</a:t>
            </a:r>
            <a:r>
              <a:rPr lang="es-ES" b="1" dirty="0" err="1" smtClean="0"/>
              <a:t>onic</a:t>
            </a:r>
            <a:r>
              <a:rPr lang="es-ES" b="1" dirty="0" smtClean="0"/>
              <a:t> </a:t>
            </a:r>
            <a:r>
              <a:rPr lang="es-ES" b="1" dirty="0" err="1" smtClean="0"/>
              <a:t>start</a:t>
            </a:r>
            <a:r>
              <a:rPr lang="es-ES" b="1" dirty="0" smtClean="0"/>
              <a:t>, </a:t>
            </a:r>
            <a:r>
              <a:rPr lang="es-ES" dirty="0" smtClean="0"/>
              <a:t>es para crear nuestro proyecto.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 smtClean="0"/>
              <a:t>myApp</a:t>
            </a:r>
            <a:r>
              <a:rPr lang="es-ES" b="1" dirty="0" smtClean="0"/>
              <a:t>, </a:t>
            </a:r>
            <a:r>
              <a:rPr lang="es-ES" dirty="0" smtClean="0"/>
              <a:t>es el nombre que le doy a mi proyecto.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/>
              <a:t>b</a:t>
            </a:r>
            <a:r>
              <a:rPr lang="es-ES" b="1" dirty="0" err="1" smtClean="0"/>
              <a:t>lank</a:t>
            </a:r>
            <a:r>
              <a:rPr lang="es-ES" dirty="0" smtClean="0"/>
              <a:t>, es la plantilla de inicio. Otras opciones son </a:t>
            </a:r>
            <a:r>
              <a:rPr lang="es-ES" dirty="0" err="1" smtClean="0"/>
              <a:t>tabs</a:t>
            </a:r>
            <a:r>
              <a:rPr lang="es-ES" dirty="0" smtClean="0"/>
              <a:t>, </a:t>
            </a:r>
            <a:r>
              <a:rPr lang="es-ES" dirty="0" err="1" smtClean="0"/>
              <a:t>sidemenu</a:t>
            </a:r>
            <a:r>
              <a:rPr lang="es-ES" dirty="0" smtClean="0"/>
              <a:t>, etc…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smtClean="0"/>
              <a:t>--capacitor, </a:t>
            </a:r>
            <a:r>
              <a:rPr lang="es-ES" dirty="0" smtClean="0"/>
              <a:t>es que voy a usar integración con capacitor. La otra opción posible es --</a:t>
            </a:r>
            <a:r>
              <a:rPr lang="es-ES" dirty="0" err="1" smtClean="0"/>
              <a:t>cordova</a:t>
            </a:r>
            <a:r>
              <a:rPr lang="es-ES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smtClean="0"/>
              <a:t>--</a:t>
            </a:r>
            <a:r>
              <a:rPr lang="es-ES" b="1" dirty="0" err="1" smtClean="0"/>
              <a:t>type</a:t>
            </a:r>
            <a:r>
              <a:rPr lang="es-ES" b="1" dirty="0" smtClean="0"/>
              <a:t>=angular</a:t>
            </a:r>
            <a:r>
              <a:rPr lang="es-ES" dirty="0" smtClean="0"/>
              <a:t>, es que voy a trabajar con angular. Otras opciones son </a:t>
            </a:r>
            <a:r>
              <a:rPr lang="es-ES" dirty="0" err="1" smtClean="0"/>
              <a:t>react</a:t>
            </a:r>
            <a:r>
              <a:rPr lang="es-ES" dirty="0" smtClean="0"/>
              <a:t> y </a:t>
            </a:r>
            <a:r>
              <a:rPr lang="es-ES" dirty="0" err="1" smtClean="0"/>
              <a:t>vue</a:t>
            </a:r>
            <a:r>
              <a:rPr lang="es-ES" dirty="0" smtClean="0"/>
              <a:t>. También puedes usar versiones anteriores: “ionic1” </a:t>
            </a:r>
            <a:r>
              <a:rPr lang="es-ES" dirty="0" err="1" smtClean="0"/>
              <a:t>ó</a:t>
            </a:r>
            <a:r>
              <a:rPr lang="es-ES" dirty="0" smtClean="0"/>
              <a:t> “</a:t>
            </a:r>
            <a:r>
              <a:rPr lang="es-ES" dirty="0" err="1" smtClean="0"/>
              <a:t>ionic</a:t>
            </a:r>
            <a:r>
              <a:rPr lang="es-ES" dirty="0" smtClean="0"/>
              <a:t>-angular”. “</a:t>
            </a:r>
            <a:r>
              <a:rPr lang="es-ES" dirty="0" err="1" smtClean="0"/>
              <a:t>ionic</a:t>
            </a:r>
            <a:r>
              <a:rPr lang="es-ES" dirty="0" smtClean="0"/>
              <a:t> </a:t>
            </a:r>
            <a:r>
              <a:rPr lang="es-ES" dirty="0" err="1" smtClean="0"/>
              <a:t>start</a:t>
            </a:r>
            <a:r>
              <a:rPr lang="es-ES" dirty="0" smtClean="0"/>
              <a:t> --</a:t>
            </a:r>
            <a:r>
              <a:rPr lang="es-ES" dirty="0" err="1" smtClean="0"/>
              <a:t>list</a:t>
            </a:r>
            <a:r>
              <a:rPr lang="es-ES" dirty="0" smtClean="0"/>
              <a:t>” para un listado completo.</a:t>
            </a:r>
          </a:p>
        </p:txBody>
      </p:sp>
      <p:sp>
        <p:nvSpPr>
          <p:cNvPr id="15" name="11 Rectángulo redondeado"/>
          <p:cNvSpPr/>
          <p:nvPr/>
        </p:nvSpPr>
        <p:spPr>
          <a:xfrm>
            <a:off x="6732240" y="1268760"/>
            <a:ext cx="2106960" cy="94044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Creemos nuestra primera </a:t>
            </a:r>
            <a:r>
              <a:rPr lang="es-ES" b="1" dirty="0" err="1" smtClean="0"/>
              <a:t>app</a:t>
            </a:r>
            <a:r>
              <a:rPr lang="es-ES" b="1" dirty="0" smtClean="0"/>
              <a:t> con </a:t>
            </a:r>
            <a:r>
              <a:rPr lang="es-ES" b="1" dirty="0" err="1" smtClean="0"/>
              <a:t>ionic</a:t>
            </a:r>
            <a:r>
              <a:rPr lang="es-ES" b="1" dirty="0" smtClean="0"/>
              <a:t>…</a:t>
            </a:r>
            <a:endParaRPr lang="es-ES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1" t="37400" r="49647" b="61069"/>
          <a:stretch/>
        </p:blipFill>
        <p:spPr>
          <a:xfrm>
            <a:off x="304800" y="5949280"/>
            <a:ext cx="8544949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1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Al lío… vamos a hacer nuestra App con </a:t>
            </a:r>
            <a:r>
              <a:rPr lang="es-ES" dirty="0" err="1" smtClean="0"/>
              <a:t>Ionic</a:t>
            </a:r>
            <a:r>
              <a:rPr lang="es-ES" dirty="0" smtClean="0"/>
              <a:t>…</a:t>
            </a:r>
            <a:endParaRPr lang="es-ES" dirty="0"/>
          </a:p>
        </p:txBody>
      </p:sp>
      <p:sp>
        <p:nvSpPr>
          <p:cNvPr id="23" name="11 Rectángulo redondeado"/>
          <p:cNvSpPr/>
          <p:nvPr/>
        </p:nvSpPr>
        <p:spPr>
          <a:xfrm>
            <a:off x="539552" y="2278436"/>
            <a:ext cx="5544617" cy="24482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 smtClean="0"/>
              <a:t>Seguramente te preguntará lo siguiente si quieres crear una cuenta de </a:t>
            </a:r>
            <a:r>
              <a:rPr lang="es-ES" dirty="0" err="1" smtClean="0"/>
              <a:t>Ionic</a:t>
            </a:r>
            <a:r>
              <a:rPr lang="es-ES" dirty="0" smtClean="0"/>
              <a:t>…</a:t>
            </a:r>
          </a:p>
          <a:p>
            <a:endParaRPr lang="es-ES" dirty="0"/>
          </a:p>
          <a:p>
            <a:r>
              <a:rPr lang="es-ES" dirty="0" smtClean="0"/>
              <a:t>Para esta práctica no necesitas una cuenta de </a:t>
            </a:r>
            <a:r>
              <a:rPr lang="es-ES" dirty="0" err="1" smtClean="0"/>
              <a:t>Ionic</a:t>
            </a:r>
            <a:r>
              <a:rPr lang="es-ES" dirty="0" smtClean="0"/>
              <a:t>… </a:t>
            </a:r>
          </a:p>
          <a:p>
            <a:endParaRPr lang="es-ES" dirty="0"/>
          </a:p>
          <a:p>
            <a:r>
              <a:rPr lang="es-ES" dirty="0" smtClean="0"/>
              <a:t>Para ir al grano en esta práctica responde que No pulsando ENTER.</a:t>
            </a:r>
          </a:p>
        </p:txBody>
      </p:sp>
      <p:sp>
        <p:nvSpPr>
          <p:cNvPr id="15" name="11 Rectángulo redondeado"/>
          <p:cNvSpPr/>
          <p:nvPr/>
        </p:nvSpPr>
        <p:spPr>
          <a:xfrm>
            <a:off x="6300192" y="1337991"/>
            <a:ext cx="2373648" cy="94044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Creemos nuestra primera </a:t>
            </a:r>
            <a:r>
              <a:rPr lang="es-ES" b="1" dirty="0" err="1" smtClean="0"/>
              <a:t>app</a:t>
            </a:r>
            <a:r>
              <a:rPr lang="es-ES" b="1" dirty="0" smtClean="0"/>
              <a:t> con </a:t>
            </a:r>
            <a:r>
              <a:rPr lang="es-ES" b="1" dirty="0" err="1" smtClean="0"/>
              <a:t>ionic</a:t>
            </a:r>
            <a:r>
              <a:rPr lang="es-ES" b="1" dirty="0" smtClean="0"/>
              <a:t>…</a:t>
            </a:r>
            <a:endParaRPr lang="es-ES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8" t="82200" r="24013" b="6600"/>
          <a:stretch/>
        </p:blipFill>
        <p:spPr>
          <a:xfrm>
            <a:off x="304800" y="5445224"/>
            <a:ext cx="856895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2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Al lío… vamos a hacer nuestra App con </a:t>
            </a:r>
            <a:r>
              <a:rPr lang="es-ES" dirty="0" err="1" smtClean="0"/>
              <a:t>Ionic</a:t>
            </a:r>
            <a:r>
              <a:rPr lang="es-ES" dirty="0" smtClean="0"/>
              <a:t>…</a:t>
            </a:r>
            <a:endParaRPr lang="es-ES" dirty="0"/>
          </a:p>
        </p:txBody>
      </p:sp>
      <p:sp>
        <p:nvSpPr>
          <p:cNvPr id="23" name="11 Rectángulo redondeado"/>
          <p:cNvSpPr/>
          <p:nvPr/>
        </p:nvSpPr>
        <p:spPr>
          <a:xfrm>
            <a:off x="539552" y="2278436"/>
            <a:ext cx="5544617" cy="14385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 smtClean="0"/>
              <a:t>Si llegas a esta pantalla es que has conseguido crear el esqueleto de un proyecto con </a:t>
            </a:r>
            <a:r>
              <a:rPr lang="es-ES" dirty="0" err="1" smtClean="0"/>
              <a:t>Ionic</a:t>
            </a:r>
            <a:r>
              <a:rPr lang="es-ES" dirty="0"/>
              <a:t> </a:t>
            </a:r>
            <a:r>
              <a:rPr lang="es-ES" dirty="0" smtClean="0"/>
              <a:t>que ya está listo para trabajar…</a:t>
            </a:r>
          </a:p>
        </p:txBody>
      </p:sp>
      <p:sp>
        <p:nvSpPr>
          <p:cNvPr id="15" name="11 Rectángulo redondeado"/>
          <p:cNvSpPr/>
          <p:nvPr/>
        </p:nvSpPr>
        <p:spPr>
          <a:xfrm>
            <a:off x="6300192" y="1337991"/>
            <a:ext cx="2373648" cy="94044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Creemos nuestra primera </a:t>
            </a:r>
            <a:r>
              <a:rPr lang="es-ES" b="1" dirty="0" err="1" smtClean="0"/>
              <a:t>app</a:t>
            </a:r>
            <a:r>
              <a:rPr lang="es-ES" b="1" dirty="0" smtClean="0"/>
              <a:t> con </a:t>
            </a:r>
            <a:r>
              <a:rPr lang="es-ES" b="1" dirty="0" err="1" smtClean="0"/>
              <a:t>ionic</a:t>
            </a:r>
            <a:r>
              <a:rPr lang="es-ES" b="1" dirty="0" smtClean="0"/>
              <a:t>…</a:t>
            </a:r>
            <a:endParaRPr lang="es-E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8" t="71001" r="24801" b="6599"/>
          <a:stretch/>
        </p:blipFill>
        <p:spPr>
          <a:xfrm>
            <a:off x="179512" y="4221088"/>
            <a:ext cx="8744472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Al lío… vamos a hacer nuestra App con </a:t>
            </a:r>
            <a:r>
              <a:rPr lang="es-ES" dirty="0" err="1" smtClean="0"/>
              <a:t>Ionic</a:t>
            </a:r>
            <a:r>
              <a:rPr lang="es-ES" dirty="0" smtClean="0"/>
              <a:t>…</a:t>
            </a:r>
            <a:endParaRPr lang="es-ES" dirty="0"/>
          </a:p>
        </p:txBody>
      </p:sp>
      <p:sp>
        <p:nvSpPr>
          <p:cNvPr id="23" name="11 Rectángulo redondeado"/>
          <p:cNvSpPr/>
          <p:nvPr/>
        </p:nvSpPr>
        <p:spPr>
          <a:xfrm>
            <a:off x="439595" y="2060848"/>
            <a:ext cx="5544617" cy="15121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/>
              <a:t>Ejecutamos nuestra primera App con </a:t>
            </a:r>
            <a:r>
              <a:rPr lang="es-ES" dirty="0" err="1" smtClean="0"/>
              <a:t>Ionic</a:t>
            </a:r>
            <a:r>
              <a:rPr lang="es-ES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smtClean="0"/>
              <a:t>cd </a:t>
            </a:r>
            <a:r>
              <a:rPr lang="es-ES" b="1" dirty="0" err="1" smtClean="0"/>
              <a:t>myApp</a:t>
            </a:r>
            <a:r>
              <a:rPr lang="es-ES" b="1" dirty="0" smtClean="0"/>
              <a:t>, </a:t>
            </a:r>
            <a:r>
              <a:rPr lang="es-ES" dirty="0" smtClean="0"/>
              <a:t>Cambiamos al directorio creado.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 smtClean="0"/>
              <a:t>Ionic</a:t>
            </a:r>
            <a:r>
              <a:rPr lang="es-ES" b="1" dirty="0" smtClean="0"/>
              <a:t> </a:t>
            </a:r>
            <a:r>
              <a:rPr lang="es-ES" b="1" dirty="0" err="1" smtClean="0"/>
              <a:t>serve</a:t>
            </a:r>
            <a:r>
              <a:rPr lang="es-ES" b="1" dirty="0" smtClean="0"/>
              <a:t>, </a:t>
            </a:r>
            <a:r>
              <a:rPr lang="es-ES" dirty="0" smtClean="0"/>
              <a:t>Ejecutamos el simulador.</a:t>
            </a:r>
          </a:p>
        </p:txBody>
      </p:sp>
      <p:sp>
        <p:nvSpPr>
          <p:cNvPr id="15" name="11 Rectángulo redondeado"/>
          <p:cNvSpPr/>
          <p:nvPr/>
        </p:nvSpPr>
        <p:spPr>
          <a:xfrm>
            <a:off x="6300192" y="1337991"/>
            <a:ext cx="2373648" cy="94044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Ejecutamos nuestra primera App con </a:t>
            </a:r>
            <a:r>
              <a:rPr lang="es-ES" b="1" dirty="0" err="1" smtClean="0"/>
              <a:t>Ionic</a:t>
            </a:r>
            <a:r>
              <a:rPr lang="es-ES" b="1" dirty="0" smtClean="0"/>
              <a:t>…</a:t>
            </a:r>
            <a:endParaRPr lang="es-E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55600" r="37400" b="31800"/>
          <a:stretch/>
        </p:blipFill>
        <p:spPr>
          <a:xfrm>
            <a:off x="442849" y="4509120"/>
            <a:ext cx="7560840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8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rawingPalet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rawingPalet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rawingPalet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rawingPalet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rawingPalet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rawingPalet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rawingPalet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rawingPalet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rawingPalet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rawingPalet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3"/>
</p:tagLst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refab">
  <a:themeElements>
    <a:clrScheme name="Prefab">
      <a:dk1>
        <a:sysClr val="windowText" lastClr="000000"/>
      </a:dk1>
      <a:lt1>
        <a:sysClr val="window" lastClr="FFFFFF"/>
      </a:lt1>
      <a:dk2>
        <a:srgbClr val="5D5C64"/>
      </a:dk2>
      <a:lt2>
        <a:srgbClr val="E4D9BE"/>
      </a:lt2>
      <a:accent1>
        <a:srgbClr val="E0B62E"/>
      </a:accent1>
      <a:accent2>
        <a:srgbClr val="E6632E"/>
      </a:accent2>
      <a:accent3>
        <a:srgbClr val="73C1C7"/>
      </a:accent3>
      <a:accent4>
        <a:srgbClr val="75964C"/>
      </a:accent4>
      <a:accent5>
        <a:srgbClr val="C78C45"/>
      </a:accent5>
      <a:accent6>
        <a:srgbClr val="BCA076"/>
      </a:accent6>
      <a:hlink>
        <a:srgbClr val="CF3B0D"/>
      </a:hlink>
      <a:folHlink>
        <a:srgbClr val="7E756C"/>
      </a:folHlink>
    </a:clrScheme>
    <a:fontScheme name="Prefab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宋体"/>
        <a:font script="Hant" typeface="新細明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Viajes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110000"/>
              </a:schemeClr>
            </a:gs>
            <a:gs pos="30000">
              <a:schemeClr val="phClr">
                <a:shade val="75000"/>
                <a:satMod val="130000"/>
              </a:schemeClr>
            </a:gs>
            <a:gs pos="50000">
              <a:schemeClr val="phClr">
                <a:shade val="70000"/>
                <a:satMod val="135000"/>
              </a:schemeClr>
            </a:gs>
            <a:gs pos="100000">
              <a:schemeClr val="phClr">
                <a:tint val="75000"/>
                <a:satMod val="110000"/>
              </a:schemeClr>
            </a:gs>
          </a:gsLst>
          <a:lin ang="4000000" scaled="1"/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20000"/>
              </a:schemeClr>
              <a:schemeClr val="phClr">
                <a:tint val="94000"/>
                <a:satMod val="2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Layout>
  <Type>YesNo</Type>
  <ChoicesCount>2</ChoicesCount>
  <Orientation>Left</Orientation>
</Layout>
</file>

<file path=customXml/item10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11.xml><?xml version="1.0" encoding="utf-8"?>
<Layout>
  <Type>Drawing</Type>
  <ChoicesCount>0</ChoicesCount>
</Layout>
</file>

<file path=customXml/item12.xml><?xml version="1.0" encoding="utf-8"?>
<Layout>
  <Type>YesNo</Type>
  <ChoicesCount>2</ChoicesCount>
</Layout>
</file>

<file path=customXml/item13.xml><?xml version="1.0" encoding="utf-8"?>
<Layout>
  <Type>Drawing</Type>
  <ChoicesCount>0</ChoicesCount>
</Layout>
</file>

<file path=customXml/item14.xml><?xml version="1.0" encoding="utf-8"?>
<Layout>
  <Type>MultipleChoice</Type>
  <ChoicesCount>3</ChoicesCount>
</Layout>
</file>

<file path=customXml/item15.xml><?xml version="1.0" encoding="utf-8"?>
<Layout>
  <Type>MultipleChoice</Type>
  <ChoicesCount>3</ChoicesCount>
</Layout>
</file>

<file path=customXml/item16.xml><?xml version="1.0" encoding="utf-8"?>
<Layout>
  <Type>MultipleChoice</Type>
  <ChoicesCount>3</ChoicesCount>
</Layout>
</file>

<file path=customXml/item17.xml><?xml version="1.0" encoding="utf-8"?>
<Layout>
  <Type>MultipleChoice</Type>
  <ChoicesCount>3</ChoicesCount>
  <Orientation>Left</Orientation>
</Layout>
</file>

<file path=customXml/item18.xml><?xml version="1.0" encoding="utf-8"?>
<Layout>
  <Type>Drawing</Type>
  <ChoicesCount>0</ChoicesCount>
</Layout>
</file>

<file path=customXml/item19.xml><?xml version="1.0" encoding="utf-8"?>
<Layout>
  <Type>MultipleChoice</Type>
  <ChoicesCount>3</ChoicesCount>
  <Orientation>Left</Orientation>
</Layout>
</file>

<file path=customXml/item2.xml><?xml version="1.0" encoding="utf-8"?>
<Layout>
  <Type>Drawing</Type>
  <ChoicesCount>0</ChoicesCount>
  <Orientation>Left</Orientation>
</Layout>
</file>

<file path=customXml/item20.xml><?xml version="1.0" encoding="utf-8"?>
<Layout>
  <Type>MultipleChoice</Type>
  <ChoicesCount>3</ChoicesCount>
</Layout>
</file>

<file path=customXml/item21.xml><?xml version="1.0" encoding="utf-8"?>
<Layout>
  <Type>YesNo</Type>
  <ChoicesCount>2</ChoicesCount>
</Layout>
</file>

<file path=customXml/item22.xml><?xml version="1.0" encoding="utf-8"?>
<Layout>
  <Type>Drawing</Type>
  <ChoicesCount>0</ChoicesCount>
</Layout>
</file>

<file path=customXml/item23.xml><?xml version="1.0" encoding="utf-8"?>
<Layout>
  <Type>MultipleChoice</Type>
  <ChoicesCount>3</ChoicesCount>
  <Orientation>Left</Orientation>
</Layout>
</file>

<file path=customXml/item24.xml><?xml version="1.0" encoding="utf-8"?>
<Layout>
  <Type>MultipleChoice</Type>
  <ChoicesCount>6</ChoicesCount>
</Layout>
</file>

<file path=customXml/item3.xml><?xml version="1.0" encoding="utf-8"?>
<Layout>
  <Type>MultipleChoice</Type>
  <ChoicesCount>3</ChoicesCount>
</Layout>
</file>

<file path=customXml/item4.xml><?xml version="1.0" encoding="utf-8"?>
<Layout>
  <Type>Drawing</Type>
  <ChoicesCount>0</ChoicesCount>
  <Orientation>Left</Orientation>
</Layout>
</file>

<file path=customXml/item5.xml><?xml version="1.0" encoding="utf-8"?>
<Layout>
  <Type>Drawing</Type>
  <ChoicesCount>0</ChoicesCount>
  <Orientation>Left</Orientation>
</Layout>
</file>

<file path=customXml/item6.xml><?xml version="1.0" encoding="utf-8"?>
<Layout>
  <Type>Drawing</Type>
  <ChoicesCount>0</ChoicesCount>
  <Orientation>Left</Orientation>
</Layout>
</file>

<file path=customXml/item7.xml><?xml version="1.0" encoding="utf-8"?>
<Layout>
  <Type>Drawing</Type>
  <ChoicesCount>0</ChoicesCount>
  <Orientation>Left</Orientation>
</Layout>
</file>

<file path=customXml/item8.xml><?xml version="1.0" encoding="utf-8"?>
<Layout>
  <Type>YesNo</Type>
  <ChoicesCount>2</ChoicesCount>
</Layout>
</file>

<file path=customXml/item9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21B0E21-19A8-482D-9829-A4EDE2516CD0}">
  <ds:schemaRefs/>
</ds:datastoreItem>
</file>

<file path=customXml/itemProps10.xml><?xml version="1.0" encoding="utf-8"?>
<ds:datastoreItem xmlns:ds="http://schemas.openxmlformats.org/officeDocument/2006/customXml" ds:itemID="{2B944A7B-FD37-4C22-8882-58776BB82485}">
  <ds:schemaRefs>
    <ds:schemaRef ds:uri="http://schemas.microsoft.com/sharepoint/v3/contenttype/forms"/>
  </ds:schemaRefs>
</ds:datastoreItem>
</file>

<file path=customXml/itemProps11.xml><?xml version="1.0" encoding="utf-8"?>
<ds:datastoreItem xmlns:ds="http://schemas.openxmlformats.org/officeDocument/2006/customXml" ds:itemID="{2149E4EB-E92A-4754-B799-268F6DF2A196}">
  <ds:schemaRefs/>
</ds:datastoreItem>
</file>

<file path=customXml/itemProps12.xml><?xml version="1.0" encoding="utf-8"?>
<ds:datastoreItem xmlns:ds="http://schemas.openxmlformats.org/officeDocument/2006/customXml" ds:itemID="{453FAA8C-7A73-41A5-A293-D0E00C77A551}">
  <ds:schemaRefs/>
</ds:datastoreItem>
</file>

<file path=customXml/itemProps13.xml><?xml version="1.0" encoding="utf-8"?>
<ds:datastoreItem xmlns:ds="http://schemas.openxmlformats.org/officeDocument/2006/customXml" ds:itemID="{6165EF83-C99F-433C-94CA-24DC492E8E56}">
  <ds:schemaRefs/>
</ds:datastoreItem>
</file>

<file path=customXml/itemProps14.xml><?xml version="1.0" encoding="utf-8"?>
<ds:datastoreItem xmlns:ds="http://schemas.openxmlformats.org/officeDocument/2006/customXml" ds:itemID="{09245518-54BA-45AD-B285-8CBD7ADE909D}">
  <ds:schemaRefs/>
</ds:datastoreItem>
</file>

<file path=customXml/itemProps15.xml><?xml version="1.0" encoding="utf-8"?>
<ds:datastoreItem xmlns:ds="http://schemas.openxmlformats.org/officeDocument/2006/customXml" ds:itemID="{CB3CE2FC-F618-40A5-B70F-66BAD2997D89}">
  <ds:schemaRefs/>
</ds:datastoreItem>
</file>

<file path=customXml/itemProps16.xml><?xml version="1.0" encoding="utf-8"?>
<ds:datastoreItem xmlns:ds="http://schemas.openxmlformats.org/officeDocument/2006/customXml" ds:itemID="{92FD8C2F-6EA5-4BDB-88AE-DBAAAED76330}">
  <ds:schemaRefs/>
</ds:datastoreItem>
</file>

<file path=customXml/itemProps17.xml><?xml version="1.0" encoding="utf-8"?>
<ds:datastoreItem xmlns:ds="http://schemas.openxmlformats.org/officeDocument/2006/customXml" ds:itemID="{5323807F-B141-4B51-8EFC-0E6EF6BCF6E7}">
  <ds:schemaRefs/>
</ds:datastoreItem>
</file>

<file path=customXml/itemProps18.xml><?xml version="1.0" encoding="utf-8"?>
<ds:datastoreItem xmlns:ds="http://schemas.openxmlformats.org/officeDocument/2006/customXml" ds:itemID="{C2197219-93B2-4033-B55E-8F9A569A9C24}">
  <ds:schemaRefs/>
</ds:datastoreItem>
</file>

<file path=customXml/itemProps19.xml><?xml version="1.0" encoding="utf-8"?>
<ds:datastoreItem xmlns:ds="http://schemas.openxmlformats.org/officeDocument/2006/customXml" ds:itemID="{57E3487D-8367-4E94-8341-F5649B7B662E}">
  <ds:schemaRefs/>
</ds:datastoreItem>
</file>

<file path=customXml/itemProps2.xml><?xml version="1.0" encoding="utf-8"?>
<ds:datastoreItem xmlns:ds="http://schemas.openxmlformats.org/officeDocument/2006/customXml" ds:itemID="{2EE8A014-1ACB-43DC-94A0-396693FF0CA2}">
  <ds:schemaRefs/>
</ds:datastoreItem>
</file>

<file path=customXml/itemProps20.xml><?xml version="1.0" encoding="utf-8"?>
<ds:datastoreItem xmlns:ds="http://schemas.openxmlformats.org/officeDocument/2006/customXml" ds:itemID="{7562BB0E-33A6-4AEC-A352-1AB58386A696}">
  <ds:schemaRefs/>
</ds:datastoreItem>
</file>

<file path=customXml/itemProps21.xml><?xml version="1.0" encoding="utf-8"?>
<ds:datastoreItem xmlns:ds="http://schemas.openxmlformats.org/officeDocument/2006/customXml" ds:itemID="{D666BA31-2626-4CBA-B1EA-92569BFD93AA}">
  <ds:schemaRefs/>
</ds:datastoreItem>
</file>

<file path=customXml/itemProps22.xml><?xml version="1.0" encoding="utf-8"?>
<ds:datastoreItem xmlns:ds="http://schemas.openxmlformats.org/officeDocument/2006/customXml" ds:itemID="{E2314403-83A4-4EB0-926F-FF41C35E3920}">
  <ds:schemaRefs/>
</ds:datastoreItem>
</file>

<file path=customXml/itemProps23.xml><?xml version="1.0" encoding="utf-8"?>
<ds:datastoreItem xmlns:ds="http://schemas.openxmlformats.org/officeDocument/2006/customXml" ds:itemID="{B52223FC-B785-4FAC-A861-51556F159C31}">
  <ds:schemaRefs/>
</ds:datastoreItem>
</file>

<file path=customXml/itemProps24.xml><?xml version="1.0" encoding="utf-8"?>
<ds:datastoreItem xmlns:ds="http://schemas.openxmlformats.org/officeDocument/2006/customXml" ds:itemID="{59A6CF1A-8448-47D8-B216-341EFDA500D7}">
  <ds:schemaRefs/>
</ds:datastoreItem>
</file>

<file path=customXml/itemProps3.xml><?xml version="1.0" encoding="utf-8"?>
<ds:datastoreItem xmlns:ds="http://schemas.openxmlformats.org/officeDocument/2006/customXml" ds:itemID="{25046C61-BF3E-44A5-8317-FBB528F2852F}">
  <ds:schemaRefs/>
</ds:datastoreItem>
</file>

<file path=customXml/itemProps4.xml><?xml version="1.0" encoding="utf-8"?>
<ds:datastoreItem xmlns:ds="http://schemas.openxmlformats.org/officeDocument/2006/customXml" ds:itemID="{BD4F74F5-6942-4042-919B-A9EF2B34E27A}">
  <ds:schemaRefs/>
</ds:datastoreItem>
</file>

<file path=customXml/itemProps5.xml><?xml version="1.0" encoding="utf-8"?>
<ds:datastoreItem xmlns:ds="http://schemas.openxmlformats.org/officeDocument/2006/customXml" ds:itemID="{33F0A7FB-79A2-4DEB-AF07-2EA8F296926F}">
  <ds:schemaRefs/>
</ds:datastoreItem>
</file>

<file path=customXml/itemProps6.xml><?xml version="1.0" encoding="utf-8"?>
<ds:datastoreItem xmlns:ds="http://schemas.openxmlformats.org/officeDocument/2006/customXml" ds:itemID="{23F69B2E-A451-47CB-9120-364243DD08EB}">
  <ds:schemaRefs/>
</ds:datastoreItem>
</file>

<file path=customXml/itemProps7.xml><?xml version="1.0" encoding="utf-8"?>
<ds:datastoreItem xmlns:ds="http://schemas.openxmlformats.org/officeDocument/2006/customXml" ds:itemID="{B0246BA3-17A4-4EAF-BC6E-6E1C33CFCC3D}">
  <ds:schemaRefs/>
</ds:datastoreItem>
</file>

<file path=customXml/itemProps8.xml><?xml version="1.0" encoding="utf-8"?>
<ds:datastoreItem xmlns:ds="http://schemas.openxmlformats.org/officeDocument/2006/customXml" ds:itemID="{3E4C2C1B-8463-44DF-B7BF-A08BB5E2CDFB}">
  <ds:schemaRefs/>
</ds:datastoreItem>
</file>

<file path=customXml/itemProps9.xml><?xml version="1.0" encoding="utf-8"?>
<ds:datastoreItem xmlns:ds="http://schemas.openxmlformats.org/officeDocument/2006/customXml" ds:itemID="{B3B5557E-70F0-40D4-849C-1E8E084CE7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TS010391027</Template>
  <TotalTime>0</TotalTime>
  <Words>1468</Words>
  <Application>Microsoft Office PowerPoint</Application>
  <PresentationFormat>Presentación en pantalla (4:3)</PresentationFormat>
  <Paragraphs>213</Paragraphs>
  <Slides>43</Slides>
  <Notes>42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43</vt:i4>
      </vt:variant>
    </vt:vector>
  </HeadingPairs>
  <TitlesOfParts>
    <vt:vector size="52" baseType="lpstr">
      <vt:lpstr>Arial</vt:lpstr>
      <vt:lpstr>Arial Black</vt:lpstr>
      <vt:lpstr>Calibri</vt:lpstr>
      <vt:lpstr>Tw Cen MT</vt:lpstr>
      <vt:lpstr>Wingdings</vt:lpstr>
      <vt:lpstr>Wingdings 2</vt:lpstr>
      <vt:lpstr>Tema de Office</vt:lpstr>
      <vt:lpstr>Median</vt:lpstr>
      <vt:lpstr>Prefab</vt:lpstr>
      <vt:lpstr>IONIC  consumiendo API (Usando Angular)</vt:lpstr>
      <vt:lpstr>No perdamos nunca la visión global que perseguimos…</vt:lpstr>
      <vt:lpstr>No perdamos nunca la visión global que perseguimos…</vt:lpstr>
      <vt:lpstr>Al lío… vamos a hacer nuestra App con Ionic…</vt:lpstr>
      <vt:lpstr>Al lío… vamos a hacer nuestra App con Ionic…</vt:lpstr>
      <vt:lpstr>Al lío… vamos a hacer nuestra App con Ionic…</vt:lpstr>
      <vt:lpstr>Al lío… vamos a hacer nuestra App con Ionic…</vt:lpstr>
      <vt:lpstr>Al lío… vamos a hacer nuestra App con Ionic…</vt:lpstr>
      <vt:lpstr>Al lío… vamos a hacer nuestra App con Ionic…</vt:lpstr>
      <vt:lpstr>Al lío… vamos a hacer nuestra App con Ionic…</vt:lpstr>
      <vt:lpstr>Presentación de PowerPoint</vt:lpstr>
      <vt:lpstr>Creando una App con Ionic… Todo es HTML, CSS y JavaScript</vt:lpstr>
      <vt:lpstr>Creando una App con Ionic… Todo es HTML, CSS y JavaScript</vt:lpstr>
      <vt:lpstr>Creando una App con Ionic… Todo es HTML, CSS y JavaScript</vt:lpstr>
      <vt:lpstr>Creando una App con Ionic… Todo es HTML, CSS y JavaScript</vt:lpstr>
      <vt:lpstr>Creando una App con Ionic… Todo es HTML, CSS y JavaScript</vt:lpstr>
      <vt:lpstr>Presentación de PowerPoint</vt:lpstr>
      <vt:lpstr>Creando una App con Ionic… Listado a partir de un Array de objetos JSON</vt:lpstr>
      <vt:lpstr>Creando una App con Ionic… Listado a partir de un Array de objetos JSON</vt:lpstr>
      <vt:lpstr>Creando una App con Ionic… Listado a partir de un Array de objetos JSON</vt:lpstr>
      <vt:lpstr>Creando una App con Ionic… Listado a partir de un Array de objetos JSON</vt:lpstr>
      <vt:lpstr>Creando una App con Ionic… Listado a partir de un Array de objetos JSON</vt:lpstr>
      <vt:lpstr>Presentación de PowerPoint</vt:lpstr>
      <vt:lpstr>Creando una App con Ionic… Pasar de una página a otra</vt:lpstr>
      <vt:lpstr>Creando una App con Ionic… Pasar de una página a otra</vt:lpstr>
      <vt:lpstr>Creando una App con Ionic… Pasar de una página a otra</vt:lpstr>
      <vt:lpstr>Presentación de PowerPoint</vt:lpstr>
      <vt:lpstr>Creando una App con Ionic… Entendiendo el enrutamiento en Ionic</vt:lpstr>
      <vt:lpstr>Presentación de PowerPoint</vt:lpstr>
      <vt:lpstr>Creando una App con Ionic… Creando un servicio para consumir una API</vt:lpstr>
      <vt:lpstr>Creando una App con Ionic… Creando un servicio para consumir una API</vt:lpstr>
      <vt:lpstr>Creando una App con Ionic… Creando un servicio para consumir una API</vt:lpstr>
      <vt:lpstr>Creando una App con Ionic… Creando un servicio para consumir una API</vt:lpstr>
      <vt:lpstr>Creando una App con Ionic… Creando un servicio para consumir una API</vt:lpstr>
      <vt:lpstr>Creando una App con Ionic… Creando un servicio para consumir una API</vt:lpstr>
      <vt:lpstr>Creando una App con Ionic… Creando un servicio para consumir una API</vt:lpstr>
      <vt:lpstr>Creando una App con Ionic… Creando un servicio para consumir una API</vt:lpstr>
      <vt:lpstr>Creando una App con Ionic… Creando un servicio para consumir una API</vt:lpstr>
      <vt:lpstr>Creando una App con Ionic… Creando un servicio para consumir una API</vt:lpstr>
      <vt:lpstr>Creando una App con Ionic… Creando un servicio para consumir una API</vt:lpstr>
      <vt:lpstr>Creando una App con Ionic… Creando un servicio para consumir una API</vt:lpstr>
      <vt:lpstr>Sigue aprendiendo…</vt:lpstr>
      <vt:lpstr>Conclusiones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2012-05-15T23:40:57Z</dcterms:created>
  <dcterms:modified xsi:type="dcterms:W3CDTF">2022-09-08T13:26:22Z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TC101671299990</vt:lpwstr>
  </property>
</Properties>
</file>